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606" r:id="rId3"/>
    <p:sldId id="553" r:id="rId4"/>
    <p:sldId id="605" r:id="rId5"/>
    <p:sldId id="607" r:id="rId6"/>
    <p:sldId id="595" r:id="rId7"/>
    <p:sldId id="612" r:id="rId8"/>
    <p:sldId id="611" r:id="rId9"/>
    <p:sldId id="619" r:id="rId10"/>
    <p:sldId id="610" r:id="rId11"/>
    <p:sldId id="616" r:id="rId12"/>
    <p:sldId id="617" r:id="rId13"/>
    <p:sldId id="618" r:id="rId14"/>
    <p:sldId id="620" r:id="rId15"/>
    <p:sldId id="621" r:id="rId16"/>
    <p:sldId id="622" r:id="rId17"/>
    <p:sldId id="614" r:id="rId18"/>
    <p:sldId id="615" r:id="rId19"/>
  </p:sldIdLst>
  <p:sldSz cx="9144000" cy="6858000" type="screen4x3"/>
  <p:notesSz cx="69850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906"/>
    <a:srgbClr val="FF0C09"/>
    <a:srgbClr val="FF0C1B"/>
    <a:srgbClr val="07AD21"/>
    <a:srgbClr val="CCEC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78" d="100"/>
          <a:sy n="178" d="100"/>
        </p:scale>
        <p:origin x="-440" y="-80"/>
      </p:cViewPr>
      <p:guideLst>
        <p:guide orient="horz" pos="2136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109" d="100"/>
          <a:sy n="109" d="100"/>
        </p:scale>
        <p:origin x="-2144" y="-112"/>
      </p:cViewPr>
      <p:guideLst>
        <p:guide orient="horz" pos="2920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2B56FB29-96F7-EE49-A4ED-A3D8AF0AB7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39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3725"/>
            <a:ext cx="512127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7FA386B0-7949-EF40-9FD3-75F2743B3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32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30368F7-770E-0943-81C9-07867C509265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6B10405-9515-864B-872D-369BE460161D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6B10405-9515-864B-872D-369BE460161D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6B10405-9515-864B-872D-369BE460161D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6B10405-9515-864B-872D-369BE460161D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6B10405-9515-864B-872D-369BE460161D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6B10405-9515-864B-872D-369BE460161D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3E3F597-BFF1-DD48-95E0-E8516A65E354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28289C5-FEEC-4145-BD28-2AE9C7CFFB8B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6CC8A45-C76B-FB48-94D5-81EF9F5E7274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AED0E2F-FF05-744B-AC99-06652ECFC62B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37EEAC7-1170-F348-AAA0-B8374F6277F5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8475FD5-4970-1A48-AE7A-B563B2482345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24FDD52-BBB8-7D45-9044-622792AD41B9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AD8C96C-CF10-B04D-9C6D-CBDCADA3ADE7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6B10405-9515-864B-872D-369BE460161D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defTabSz="928688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6B10405-9515-864B-872D-369BE460161D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63CB5-39D1-D745-96C8-2D1ABCD3C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76845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C4C7E-9B1F-4446-BEEA-E873ECDA6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85582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A802D-362C-BD4E-BEB9-45CE8656B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0760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AD8A-5D6F-9D4D-B3F7-73A589DF2B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43754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1B3BF-BBD0-2543-9432-8AC48FE25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92263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0CF71-F2B4-AA47-A256-5C564627C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21333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43FBC-9568-6E46-894C-5B8D9F4F94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61022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3D7B3-3E92-8E41-A33D-9F2F1BDFF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95224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793A5-A070-5442-899F-A76FC839F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56742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4F513-6DBB-2144-8F6D-13AA990F3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84375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10CA7-8DA5-E94C-A798-7DC80B0DA8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76955"/>
      </p:ext>
    </p:extLst>
  </p:cSld>
  <p:clrMapOvr>
    <a:masterClrMapping/>
  </p:clrMapOvr>
  <p:transition xmlns:p14="http://schemas.microsoft.com/office/powerpoint/2010/main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23100" y="62357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890F606A-FC67-C844-AF1C-8EC441A687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9"/>
          <p:cNvSpPr>
            <a:spLocks noChangeArrowheads="1"/>
          </p:cNvSpPr>
          <p:nvPr/>
        </p:nvSpPr>
        <p:spPr bwMode="auto">
          <a:xfrm>
            <a:off x="0" y="6489700"/>
            <a:ext cx="9144000" cy="368300"/>
          </a:xfrm>
          <a:prstGeom prst="rect">
            <a:avLst/>
          </a:prstGeom>
          <a:gradFill rotWithShape="0">
            <a:gsLst>
              <a:gs pos="0">
                <a:srgbClr val="DBFDE8"/>
              </a:gs>
              <a:gs pos="100000">
                <a:srgbClr val="91A89A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584200" y="6521450"/>
            <a:ext cx="36020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600" b="1" smtClean="0">
                <a:latin typeface="Arial" charset="0"/>
              </a:rPr>
              <a:t>Ecological Landscape Modeling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9200" y="5181600"/>
            <a:ext cx="3230563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2" name="Text Box 16"/>
          <p:cNvSpPr txBox="1">
            <a:spLocks noChangeArrowheads="1"/>
          </p:cNvSpPr>
          <p:nvPr userDrawn="1"/>
        </p:nvSpPr>
        <p:spPr bwMode="auto">
          <a:xfrm>
            <a:off x="5359400" y="6515100"/>
            <a:ext cx="3105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600" b="1" smtClean="0">
                <a:latin typeface="Arial" charset="0"/>
              </a:rPr>
              <a:t>http://www.ecolandmod.com</a:t>
            </a:r>
          </a:p>
        </p:txBody>
      </p:sp>
      <p:pic>
        <p:nvPicPr>
          <p:cNvPr id="1033" name="Picture 3" descr="EcoLandModLogo_noBorde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25" y="6496050"/>
            <a:ext cx="9747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ＭＳ Ｐゴシック" pitchFamily="-97" charset="-128"/>
          <a:cs typeface="ＭＳ Ｐゴシック" pitchFamily="-9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97" charset="0"/>
          <a:ea typeface="ＭＳ Ｐゴシック" pitchFamily="-97" charset="-128"/>
          <a:cs typeface="ＭＳ Ｐゴシック" pitchFamily="-9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97" charset="0"/>
          <a:ea typeface="ＭＳ Ｐゴシック" pitchFamily="-97" charset="-128"/>
          <a:cs typeface="ＭＳ Ｐゴシック" pitchFamily="-9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97" charset="0"/>
          <a:ea typeface="ＭＳ Ｐゴシック" pitchFamily="-97" charset="-128"/>
          <a:cs typeface="ＭＳ Ｐゴシック" pitchFamily="-9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9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9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9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pitchFamily="-9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000">
          <a:solidFill>
            <a:schemeClr val="tx1"/>
          </a:solidFill>
          <a:latin typeface="+mn-lt"/>
          <a:ea typeface="ＭＳ Ｐゴシック" pitchFamily="-97" charset="-128"/>
          <a:cs typeface="ＭＳ Ｐゴシック" pitchFamily="-9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§"/>
        <a:defRPr>
          <a:solidFill>
            <a:schemeClr val="tx1"/>
          </a:solidFill>
          <a:latin typeface="+mn-lt"/>
          <a:ea typeface="ＭＳ Ｐゴシック" pitchFamily="-9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9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9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3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4.jpe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86"/>
          <p:cNvSpPr>
            <a:spLocks noChangeArrowheads="1"/>
          </p:cNvSpPr>
          <p:nvPr/>
        </p:nvSpPr>
        <p:spPr bwMode="auto">
          <a:xfrm>
            <a:off x="-3916363" y="2692400"/>
            <a:ext cx="20447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/>
          <a:p>
            <a:pPr algn="ctr"/>
            <a:endParaRPr lang="en-US" sz="18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5362" name="TextBox 11"/>
          <p:cNvSpPr txBox="1">
            <a:spLocks noChangeArrowheads="1"/>
          </p:cNvSpPr>
          <p:nvPr/>
        </p:nvSpPr>
        <p:spPr bwMode="auto">
          <a:xfrm>
            <a:off x="5773738" y="1368425"/>
            <a:ext cx="18526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latin typeface="Arial Black" charset="0"/>
                <a:cs typeface="Arial Black" charset="0"/>
              </a:rPr>
              <a:t>GEER 2017</a:t>
            </a:r>
          </a:p>
          <a:p>
            <a:pPr algn="ctr"/>
            <a:endParaRPr lang="en-US">
              <a:latin typeface="Arial Black" charset="0"/>
              <a:cs typeface="Arial Black" charset="0"/>
            </a:endParaRPr>
          </a:p>
          <a:p>
            <a:pPr algn="ctr"/>
            <a:r>
              <a:rPr lang="en-US">
                <a:latin typeface="Arial Black" charset="0"/>
                <a:cs typeface="Arial Black" charset="0"/>
              </a:rPr>
              <a:t>H. Carl Fitz</a:t>
            </a:r>
            <a:r>
              <a:rPr lang="en-US" baseline="30000">
                <a:latin typeface="Arial Black" charset="0"/>
                <a:cs typeface="Arial Black" charset="0"/>
              </a:rPr>
              <a:t>1,2</a:t>
            </a:r>
            <a:r>
              <a:rPr lang="en-US">
                <a:latin typeface="Arial Black" charset="0"/>
                <a:cs typeface="Arial Black" charset="0"/>
              </a:rPr>
              <a:t> </a:t>
            </a:r>
          </a:p>
          <a:p>
            <a:pPr algn="ctr"/>
            <a:r>
              <a:rPr lang="en-US">
                <a:latin typeface="Arial Black" charset="0"/>
                <a:cs typeface="Arial Black" charset="0"/>
              </a:rPr>
              <a:t>Hilary D. Flower</a:t>
            </a:r>
            <a:r>
              <a:rPr lang="en-US" baseline="30000">
                <a:latin typeface="Arial Black" charset="0"/>
                <a:cs typeface="Arial Black" charset="0"/>
              </a:rPr>
              <a:t>2</a:t>
            </a:r>
            <a:endParaRPr lang="en-US">
              <a:latin typeface="Arial Black" charset="0"/>
              <a:cs typeface="Arial Black" charset="0"/>
            </a:endParaRPr>
          </a:p>
          <a:p>
            <a:pPr algn="ctr"/>
            <a:r>
              <a:rPr lang="en-US">
                <a:latin typeface="Arial Black" charset="0"/>
                <a:cs typeface="Arial Black" charset="0"/>
              </a:rPr>
              <a:t>Mark C. Rains</a:t>
            </a:r>
            <a:r>
              <a:rPr lang="en-US" baseline="30000">
                <a:latin typeface="Arial Black" charset="0"/>
                <a:cs typeface="Arial Black" charset="0"/>
              </a:rPr>
              <a:t>2</a:t>
            </a:r>
            <a:r>
              <a:rPr lang="en-US">
                <a:latin typeface="Arial Black" charset="0"/>
                <a:cs typeface="Arial Black" charset="0"/>
              </a:rPr>
              <a:t> </a:t>
            </a:r>
          </a:p>
          <a:p>
            <a:pPr algn="ctr"/>
            <a:endParaRPr lang="en-US">
              <a:latin typeface="Arial Black" charset="0"/>
              <a:cs typeface="Arial Black" charset="0"/>
            </a:endParaRPr>
          </a:p>
          <a:p>
            <a:pPr algn="ctr"/>
            <a:r>
              <a:rPr lang="en-US" baseline="30000">
                <a:latin typeface="Arial Black" charset="0"/>
                <a:cs typeface="Arial Black" charset="0"/>
              </a:rPr>
              <a:t>1</a:t>
            </a:r>
            <a:r>
              <a:rPr lang="en-US" sz="1200">
                <a:latin typeface="Arial Black" charset="0"/>
                <a:cs typeface="Arial Black" charset="0"/>
              </a:rPr>
              <a:t>EcoLandMod, Inc.</a:t>
            </a:r>
          </a:p>
          <a:p>
            <a:pPr algn="ctr"/>
            <a:r>
              <a:rPr lang="en-US" baseline="30000">
                <a:latin typeface="Arial Black" charset="0"/>
                <a:cs typeface="Arial Black" charset="0"/>
              </a:rPr>
              <a:t>2</a:t>
            </a:r>
            <a:r>
              <a:rPr lang="en-US" sz="1200">
                <a:latin typeface="Arial Black" charset="0"/>
                <a:cs typeface="Arial Black" charset="0"/>
              </a:rPr>
              <a:t>Univ. South Florida</a:t>
            </a:r>
          </a:p>
        </p:txBody>
      </p:sp>
      <p:sp>
        <p:nvSpPr>
          <p:cNvPr id="15363" name="TextBox 11"/>
          <p:cNvSpPr txBox="1">
            <a:spLocks noChangeArrowheads="1"/>
          </p:cNvSpPr>
          <p:nvPr/>
        </p:nvSpPr>
        <p:spPr bwMode="auto">
          <a:xfrm>
            <a:off x="230188" y="265113"/>
            <a:ext cx="8747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>
                <a:latin typeface="Arial Black" charset="0"/>
                <a:cs typeface="Arial Black" charset="0"/>
              </a:rPr>
              <a:t>Integrated Landscape Trends of Hydrology, Nutrients, </a:t>
            </a:r>
          </a:p>
          <a:p>
            <a:pPr algn="ctr"/>
            <a:r>
              <a:rPr lang="en-US" sz="2000">
                <a:latin typeface="Arial Black" charset="0"/>
                <a:cs typeface="Arial Black" charset="0"/>
              </a:rPr>
              <a:t>Soils, and Vegetation Under Future Management Scenarios</a:t>
            </a:r>
          </a:p>
        </p:txBody>
      </p:sp>
      <p:pic>
        <p:nvPicPr>
          <p:cNvPr id="15364" name="Picture 12" descr="fcelogo300p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567238"/>
            <a:ext cx="106838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11"/>
          <p:cNvSpPr txBox="1">
            <a:spLocks noChangeArrowheads="1"/>
          </p:cNvSpPr>
          <p:nvPr/>
        </p:nvSpPr>
        <p:spPr bwMode="auto">
          <a:xfrm>
            <a:off x="1058863" y="5094288"/>
            <a:ext cx="20399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latin typeface="Arial Black" charset="0"/>
                <a:cs typeface="Arial Black" charset="0"/>
              </a:rPr>
              <a:t>Some of the FCE &amp;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Arial Black" charset="0"/>
                <a:cs typeface="Arial Black" charset="0"/>
              </a:rPr>
              <a:t>related models</a:t>
            </a:r>
          </a:p>
        </p:txBody>
      </p:sp>
      <p:pic>
        <p:nvPicPr>
          <p:cNvPr id="15366" name="Picture 3" descr="usf-v-gre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4638675"/>
            <a:ext cx="1063625" cy="74612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67" name="Group 1"/>
          <p:cNvGrpSpPr>
            <a:grpSpLocks/>
          </p:cNvGrpSpPr>
          <p:nvPr/>
        </p:nvGrpSpPr>
        <p:grpSpPr bwMode="auto">
          <a:xfrm>
            <a:off x="6026150" y="3846513"/>
            <a:ext cx="1371600" cy="2089150"/>
            <a:chOff x="6026794" y="4184650"/>
            <a:chExt cx="1370998" cy="2089150"/>
          </a:xfrm>
        </p:grpSpPr>
        <p:pic>
          <p:nvPicPr>
            <p:cNvPr id="15369" name="Picture 2" descr="EcoLandModLogo_border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794" y="5749866"/>
              <a:ext cx="1313253" cy="50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Picture 9" descr="EphyraSailing_edited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9423" y="4189904"/>
              <a:ext cx="1134481" cy="156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1" name="Rectangle 7"/>
            <p:cNvSpPr>
              <a:spLocks noChangeArrowheads="1"/>
            </p:cNvSpPr>
            <p:nvPr/>
          </p:nvSpPr>
          <p:spPr bwMode="auto">
            <a:xfrm>
              <a:off x="6047412" y="4184650"/>
              <a:ext cx="1350380" cy="2089150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5368" name="Picture 2" descr="US_ELM500m_NosubRegApp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38225"/>
            <a:ext cx="3541712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225"/>
            <a:ext cx="7772400" cy="9144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Surface water chloride</a:t>
            </a:r>
            <a:endParaRPr lang="en-US" b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36866" name="Picture 1" descr="Screen shot 2017-04-12 at 3.23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38" y="711200"/>
            <a:ext cx="665480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225"/>
            <a:ext cx="7772400" cy="9144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FCE SRS transect gradients: Water depth &amp; chloride</a:t>
            </a:r>
            <a:endParaRPr lang="en-US" b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389929" y="692525"/>
            <a:ext cx="5895031" cy="5671128"/>
            <a:chOff x="962969" y="53799"/>
            <a:chExt cx="5895031" cy="5671128"/>
          </a:xfrm>
        </p:grpSpPr>
        <p:pic>
          <p:nvPicPr>
            <p:cNvPr id="70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98" t="14583" r="10834" b="27975"/>
            <a:stretch>
              <a:fillRect/>
            </a:stretch>
          </p:blipFill>
          <p:spPr bwMode="auto">
            <a:xfrm>
              <a:off x="1589227" y="53800"/>
              <a:ext cx="5268773" cy="2528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1" name="Straight Connector 70"/>
            <p:cNvCxnSpPr>
              <a:cxnSpLocks/>
            </p:cNvCxnSpPr>
            <p:nvPr/>
          </p:nvCxnSpPr>
          <p:spPr bwMode="auto">
            <a:xfrm>
              <a:off x="2216150" y="996775"/>
              <a:ext cx="533400" cy="0"/>
            </a:xfrm>
            <a:prstGeom prst="line">
              <a:avLst/>
            </a:prstGeom>
            <a:ln w="57150">
              <a:solidFill>
                <a:srgbClr val="180E9E"/>
              </a:solidFill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cxnSpLocks/>
            </p:cNvCxnSpPr>
            <p:nvPr/>
          </p:nvCxnSpPr>
          <p:spPr bwMode="auto">
            <a:xfrm>
              <a:off x="2216150" y="745950"/>
              <a:ext cx="533400" cy="0"/>
            </a:xfrm>
            <a:prstGeom prst="line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cxnSpLocks/>
            </p:cNvCxnSpPr>
            <p:nvPr/>
          </p:nvCxnSpPr>
          <p:spPr bwMode="auto">
            <a:xfrm>
              <a:off x="2216150" y="491950"/>
              <a:ext cx="533400" cy="0"/>
            </a:xfrm>
            <a:prstGeom prst="line">
              <a:avLst/>
            </a:prstGeom>
            <a:ln w="57150">
              <a:solidFill>
                <a:srgbClr val="00B050"/>
              </a:solidFill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4" name="Rectangle 73"/>
            <p:cNvSpPr/>
            <p:nvPr/>
          </p:nvSpPr>
          <p:spPr bwMode="auto">
            <a:xfrm>
              <a:off x="2406650" y="920575"/>
              <a:ext cx="152400" cy="152400"/>
            </a:xfrm>
            <a:prstGeom prst="rect">
              <a:avLst/>
            </a:prstGeom>
            <a:solidFill>
              <a:srgbClr val="180E9E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Calibri"/>
                <a:ea typeface="ＭＳ Ｐゴシック" charset="-128"/>
                <a:cs typeface="Calibri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 rot="2557706">
              <a:off x="2406650" y="676100"/>
              <a:ext cx="152400" cy="152400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Calibri"/>
                <a:ea typeface="ＭＳ Ｐゴシック" charset="-128"/>
                <a:cs typeface="Calibri"/>
              </a:endParaRPr>
            </a:p>
          </p:txBody>
        </p:sp>
        <p:sp>
          <p:nvSpPr>
            <p:cNvPr id="76" name="Isosceles Triangle 75"/>
            <p:cNvSpPr/>
            <p:nvPr/>
          </p:nvSpPr>
          <p:spPr bwMode="auto">
            <a:xfrm>
              <a:off x="2384425" y="390350"/>
              <a:ext cx="198438" cy="177800"/>
            </a:xfrm>
            <a:prstGeom prst="triangle">
              <a:avLst/>
            </a:prstGeom>
            <a:solidFill>
              <a:srgbClr val="00B050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Calibri"/>
                <a:ea typeface="ＭＳ Ｐゴシック" charset="-128"/>
                <a:cs typeface="Calibri"/>
              </a:endParaRPr>
            </a:p>
          </p:txBody>
        </p:sp>
        <p:sp>
          <p:nvSpPr>
            <p:cNvPr id="77" name="TextBox 12"/>
            <p:cNvSpPr txBox="1">
              <a:spLocks noChangeArrowheads="1"/>
            </p:cNvSpPr>
            <p:nvPr/>
          </p:nvSpPr>
          <p:spPr bwMode="auto">
            <a:xfrm>
              <a:off x="2809875" y="353838"/>
              <a:ext cx="1165225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>
                  <a:solidFill>
                    <a:schemeClr val="tx1"/>
                  </a:solidFill>
                  <a:latin typeface="Calibri"/>
                  <a:cs typeface="Calibri"/>
                </a:rPr>
                <a:t>Baseline</a:t>
              </a:r>
            </a:p>
          </p:txBody>
        </p:sp>
        <p:sp>
          <p:nvSpPr>
            <p:cNvPr id="78" name="TextBox 13"/>
            <p:cNvSpPr txBox="1">
              <a:spLocks noChangeArrowheads="1"/>
            </p:cNvSpPr>
            <p:nvPr/>
          </p:nvSpPr>
          <p:spPr bwMode="auto">
            <a:xfrm>
              <a:off x="2809875" y="604663"/>
              <a:ext cx="838200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>
                  <a:solidFill>
                    <a:schemeClr val="tx1"/>
                  </a:solidFill>
                  <a:latin typeface="Calibri"/>
                  <a:cs typeface="Calibri"/>
                </a:rPr>
                <a:t>-RF</a:t>
              </a:r>
            </a:p>
          </p:txBody>
        </p:sp>
        <p:sp>
          <p:nvSpPr>
            <p:cNvPr id="79" name="TextBox 14"/>
            <p:cNvSpPr txBox="1">
              <a:spLocks noChangeArrowheads="1"/>
            </p:cNvSpPr>
            <p:nvPr/>
          </p:nvSpPr>
          <p:spPr bwMode="auto">
            <a:xfrm>
              <a:off x="2809875" y="861838"/>
              <a:ext cx="838200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>
                  <a:solidFill>
                    <a:schemeClr val="tx1"/>
                  </a:solidFill>
                  <a:latin typeface="Calibri"/>
                  <a:cs typeface="Calibri"/>
                </a:rPr>
                <a:t>+RF</a:t>
              </a: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2057400" y="223663"/>
              <a:ext cx="1590675" cy="1066800"/>
            </a:xfrm>
            <a:prstGeom prst="rect">
              <a:avLst/>
            </a:prstGeom>
            <a:noFill/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>
                <a:latin typeface="Calibri"/>
                <a:ea typeface="ＭＳ Ｐゴシック" charset="-128"/>
                <a:cs typeface="Calibri"/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1836712" y="5036743"/>
              <a:ext cx="4727575" cy="688184"/>
              <a:chOff x="1781969" y="5222875"/>
              <a:chExt cx="4727575" cy="688184"/>
            </a:xfrm>
          </p:grpSpPr>
          <p:cxnSp>
            <p:nvCxnSpPr>
              <p:cNvPr id="89" name="Straight Connector 21"/>
              <p:cNvCxnSpPr>
                <a:cxnSpLocks noChangeShapeType="1"/>
              </p:cNvCxnSpPr>
              <p:nvPr/>
            </p:nvCxnSpPr>
            <p:spPr bwMode="auto">
              <a:xfrm>
                <a:off x="1861344" y="5581650"/>
                <a:ext cx="4648200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0" name="Straight Connector 28"/>
              <p:cNvCxnSpPr>
                <a:cxnSpLocks/>
              </p:cNvCxnSpPr>
              <p:nvPr/>
            </p:nvCxnSpPr>
            <p:spPr bwMode="auto">
              <a:xfrm>
                <a:off x="3475831" y="5505450"/>
                <a:ext cx="0" cy="1524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1" name="Straight Connector 30"/>
              <p:cNvCxnSpPr>
                <a:cxnSpLocks/>
              </p:cNvCxnSpPr>
              <p:nvPr/>
            </p:nvCxnSpPr>
            <p:spPr bwMode="auto">
              <a:xfrm>
                <a:off x="4237831" y="5505450"/>
                <a:ext cx="0" cy="1524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" name="Straight Connector 33"/>
              <p:cNvCxnSpPr>
                <a:cxnSpLocks/>
              </p:cNvCxnSpPr>
              <p:nvPr/>
            </p:nvCxnSpPr>
            <p:spPr bwMode="auto">
              <a:xfrm>
                <a:off x="5152231" y="5505450"/>
                <a:ext cx="0" cy="1524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3" name="Straight Connector 34"/>
              <p:cNvCxnSpPr>
                <a:cxnSpLocks/>
              </p:cNvCxnSpPr>
              <p:nvPr/>
            </p:nvCxnSpPr>
            <p:spPr bwMode="auto">
              <a:xfrm>
                <a:off x="5685631" y="5505450"/>
                <a:ext cx="0" cy="1524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Straight Connector 35"/>
              <p:cNvCxnSpPr>
                <a:cxnSpLocks/>
              </p:cNvCxnSpPr>
              <p:nvPr/>
            </p:nvCxnSpPr>
            <p:spPr bwMode="auto">
              <a:xfrm>
                <a:off x="5990431" y="5505450"/>
                <a:ext cx="0" cy="1524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5" name="Straight Connector 36"/>
              <p:cNvCxnSpPr>
                <a:cxnSpLocks/>
              </p:cNvCxnSpPr>
              <p:nvPr/>
            </p:nvCxnSpPr>
            <p:spPr bwMode="auto">
              <a:xfrm>
                <a:off x="1875631" y="5505450"/>
                <a:ext cx="0" cy="15240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6" name="TextBox 37"/>
              <p:cNvSpPr txBox="1">
                <a:spLocks noChangeArrowheads="1"/>
              </p:cNvSpPr>
              <p:nvPr/>
            </p:nvSpPr>
            <p:spPr bwMode="auto">
              <a:xfrm>
                <a:off x="1875631" y="5572505"/>
                <a:ext cx="45601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1600" dirty="0">
                    <a:solidFill>
                      <a:schemeClr val="tx1"/>
                    </a:solidFill>
                    <a:latin typeface="Calibri"/>
                    <a:cs typeface="Calibri"/>
                  </a:rPr>
                  <a:t>FCE monitoring sites for Shark River Slough transect</a:t>
                </a:r>
              </a:p>
            </p:txBody>
          </p:sp>
          <p:sp>
            <p:nvSpPr>
              <p:cNvPr id="97" name="TextBox 38"/>
              <p:cNvSpPr txBox="1">
                <a:spLocks noChangeArrowheads="1"/>
              </p:cNvSpPr>
              <p:nvPr/>
            </p:nvSpPr>
            <p:spPr bwMode="auto">
              <a:xfrm>
                <a:off x="1781969" y="5222875"/>
                <a:ext cx="40481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>
                    <a:solidFill>
                      <a:schemeClr val="tx1"/>
                    </a:solidFill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98" name="TextBox 39"/>
              <p:cNvSpPr txBox="1">
                <a:spLocks noChangeArrowheads="1"/>
              </p:cNvSpPr>
              <p:nvPr/>
            </p:nvSpPr>
            <p:spPr bwMode="auto">
              <a:xfrm>
                <a:off x="3323431" y="5222875"/>
                <a:ext cx="40481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>
                    <a:solidFill>
                      <a:schemeClr val="tx1"/>
                    </a:solidFill>
                    <a:latin typeface="Calibri"/>
                    <a:cs typeface="Calibri"/>
                  </a:rPr>
                  <a:t>2</a:t>
                </a:r>
              </a:p>
            </p:txBody>
          </p:sp>
          <p:sp>
            <p:nvSpPr>
              <p:cNvPr id="99" name="TextBox 40"/>
              <p:cNvSpPr txBox="1">
                <a:spLocks noChangeArrowheads="1"/>
              </p:cNvSpPr>
              <p:nvPr/>
            </p:nvSpPr>
            <p:spPr bwMode="auto">
              <a:xfrm>
                <a:off x="4087019" y="5222875"/>
                <a:ext cx="40481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>
                    <a:solidFill>
                      <a:schemeClr val="tx1"/>
                    </a:solidFill>
                    <a:latin typeface="Calibri"/>
                    <a:cs typeface="Calibri"/>
                  </a:rPr>
                  <a:t>3</a:t>
                </a:r>
              </a:p>
            </p:txBody>
          </p:sp>
          <p:sp>
            <p:nvSpPr>
              <p:cNvPr id="100" name="TextBox 41"/>
              <p:cNvSpPr txBox="1">
                <a:spLocks noChangeArrowheads="1"/>
              </p:cNvSpPr>
              <p:nvPr/>
            </p:nvSpPr>
            <p:spPr bwMode="auto">
              <a:xfrm>
                <a:off x="5023644" y="5222875"/>
                <a:ext cx="40481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>
                    <a:solidFill>
                      <a:schemeClr val="tx1"/>
                    </a:solidFill>
                    <a:latin typeface="Calibri"/>
                    <a:cs typeface="Calibri"/>
                  </a:rPr>
                  <a:t>4</a:t>
                </a:r>
              </a:p>
            </p:txBody>
          </p:sp>
          <p:sp>
            <p:nvSpPr>
              <p:cNvPr id="101" name="TextBox 42"/>
              <p:cNvSpPr txBox="1">
                <a:spLocks noChangeArrowheads="1"/>
              </p:cNvSpPr>
              <p:nvPr/>
            </p:nvSpPr>
            <p:spPr bwMode="auto">
              <a:xfrm>
                <a:off x="5533231" y="5222875"/>
                <a:ext cx="40481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>
                    <a:solidFill>
                      <a:schemeClr val="tx1"/>
                    </a:solidFill>
                    <a:latin typeface="Calibri"/>
                    <a:cs typeface="Calibri"/>
                  </a:rPr>
                  <a:t>5</a:t>
                </a:r>
              </a:p>
            </p:txBody>
          </p:sp>
          <p:sp>
            <p:nvSpPr>
              <p:cNvPr id="102" name="TextBox 43"/>
              <p:cNvSpPr txBox="1">
                <a:spLocks noChangeArrowheads="1"/>
              </p:cNvSpPr>
              <p:nvPr/>
            </p:nvSpPr>
            <p:spPr bwMode="auto">
              <a:xfrm>
                <a:off x="5853906" y="5222875"/>
                <a:ext cx="406400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en-US">
                    <a:solidFill>
                      <a:schemeClr val="tx1"/>
                    </a:solidFill>
                    <a:latin typeface="Calibri"/>
                    <a:cs typeface="Calibri"/>
                  </a:rPr>
                  <a:t>6</a:t>
                </a:r>
              </a:p>
            </p:txBody>
          </p:sp>
        </p:grpSp>
        <p:sp>
          <p:nvSpPr>
            <p:cNvPr id="82" name="TextBox 37"/>
            <p:cNvSpPr txBox="1">
              <a:spLocks noChangeArrowheads="1"/>
            </p:cNvSpPr>
            <p:nvPr/>
          </p:nvSpPr>
          <p:spPr bwMode="auto">
            <a:xfrm rot="16200000">
              <a:off x="-43833" y="3460449"/>
              <a:ext cx="25368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400" b="1" dirty="0">
                  <a:solidFill>
                    <a:schemeClr val="tx1"/>
                  </a:solidFill>
                  <a:latin typeface="Calibri"/>
                  <a:cs typeface="Calibri"/>
                </a:rPr>
                <a:t>Chloride concentration </a:t>
              </a:r>
            </a:p>
            <a:p>
              <a:pPr algn="ctr"/>
              <a:r>
                <a:rPr lang="en-US" altLang="en-US" sz="1400" b="1" dirty="0">
                  <a:solidFill>
                    <a:schemeClr val="tx1"/>
                  </a:solidFill>
                  <a:latin typeface="Calibri"/>
                  <a:cs typeface="Calibri"/>
                </a:rPr>
                <a:t> of surface water (g/L)</a:t>
              </a:r>
            </a:p>
          </p:txBody>
        </p:sp>
        <p:sp>
          <p:nvSpPr>
            <p:cNvPr id="83" name="TextBox 37"/>
            <p:cNvSpPr txBox="1">
              <a:spLocks noChangeArrowheads="1"/>
            </p:cNvSpPr>
            <p:nvPr/>
          </p:nvSpPr>
          <p:spPr bwMode="auto">
            <a:xfrm rot="16200000">
              <a:off x="-43834" y="1060602"/>
              <a:ext cx="25368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400" b="1">
                  <a:solidFill>
                    <a:schemeClr val="tx1"/>
                  </a:solidFill>
                  <a:latin typeface="Calibri"/>
                  <a:cs typeface="Calibri"/>
                </a:rPr>
                <a:t>Surface water depth</a:t>
              </a:r>
              <a:br>
                <a:rPr lang="en-US" altLang="en-US" sz="1400" b="1">
                  <a:solidFill>
                    <a:schemeClr val="tx1"/>
                  </a:solidFill>
                  <a:latin typeface="Calibri"/>
                  <a:cs typeface="Calibri"/>
                </a:rPr>
              </a:br>
              <a:r>
                <a:rPr lang="en-US" altLang="en-US" sz="1400" b="1">
                  <a:solidFill>
                    <a:schemeClr val="tx1"/>
                  </a:solidFill>
                  <a:latin typeface="Calibri"/>
                  <a:cs typeface="Calibri"/>
                </a:rPr>
                <a:t>relative to land surface (m)</a:t>
              </a:r>
            </a:p>
          </p:txBody>
        </p:sp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4"/>
            <a:srcRect l="56876" t="22001" r="1666" b="18907"/>
            <a:stretch/>
          </p:blipFill>
          <p:spPr>
            <a:xfrm>
              <a:off x="1614544" y="2631888"/>
              <a:ext cx="5131990" cy="2285894"/>
            </a:xfrm>
            <a:prstGeom prst="rect">
              <a:avLst/>
            </a:prstGeom>
          </p:spPr>
        </p:pic>
        <p:sp>
          <p:nvSpPr>
            <p:cNvPr id="85" name="TextBox 37"/>
            <p:cNvSpPr txBox="1">
              <a:spLocks noChangeArrowheads="1"/>
            </p:cNvSpPr>
            <p:nvPr/>
          </p:nvSpPr>
          <p:spPr bwMode="auto">
            <a:xfrm>
              <a:off x="2876688" y="4889698"/>
              <a:ext cx="25368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US" altLang="en-US" sz="1400" dirty="0">
                  <a:solidFill>
                    <a:schemeClr val="tx1"/>
                  </a:solidFill>
                  <a:latin typeface="Calibri"/>
                  <a:cs typeface="Calibri"/>
                </a:rPr>
                <a:t>Distance from upstream, km</a:t>
              </a: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617329" y="2150858"/>
              <a:ext cx="2626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200" dirty="0">
                  <a:latin typeface="Calibri"/>
                  <a:cs typeface="Calibri"/>
                </a:rPr>
                <a:t>0</a:t>
              </a:r>
              <a:endParaRPr lang="en-US" sz="1200">
                <a:latin typeface="Calibri"/>
                <a:cs typeface="Calibri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436946" y="2344009"/>
              <a:ext cx="2317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200" dirty="0">
                  <a:latin typeface="Calibri"/>
                  <a:cs typeface="Calibri"/>
                </a:rPr>
                <a:t>-</a:t>
              </a:r>
              <a:endParaRPr lang="en-US" sz="1200">
                <a:latin typeface="Calibri"/>
                <a:cs typeface="Calibri"/>
              </a:endParaRPr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2030679" y="2302413"/>
              <a:ext cx="458431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4431669" y="4054157"/>
            <a:ext cx="4671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alibri"/>
                <a:cs typeface="Calibri"/>
              </a:rPr>
              <a:t>SRS 3</a:t>
            </a:r>
          </a:p>
        </p:txBody>
      </p:sp>
      <p:cxnSp>
        <p:nvCxnSpPr>
          <p:cNvPr id="38" name="Straight Arrow Connector 37"/>
          <p:cNvCxnSpPr>
            <a:cxnSpLocks/>
          </p:cNvCxnSpPr>
          <p:nvPr/>
        </p:nvCxnSpPr>
        <p:spPr>
          <a:xfrm>
            <a:off x="4681029" y="4309062"/>
            <a:ext cx="0" cy="26826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474423" y="1255504"/>
            <a:ext cx="4671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alibri"/>
                <a:cs typeface="Calibri"/>
              </a:rPr>
              <a:t>SRS 3</a:t>
            </a:r>
          </a:p>
        </p:txBody>
      </p:sp>
      <p:cxnSp>
        <p:nvCxnSpPr>
          <p:cNvPr id="42" name="Straight Arrow Connector 41"/>
          <p:cNvCxnSpPr>
            <a:cxnSpLocks/>
          </p:cNvCxnSpPr>
          <p:nvPr/>
        </p:nvCxnSpPr>
        <p:spPr>
          <a:xfrm>
            <a:off x="4723783" y="1510409"/>
            <a:ext cx="0" cy="26826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376069" y="1015039"/>
            <a:ext cx="4671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alibri"/>
                <a:cs typeface="Calibri"/>
              </a:rPr>
              <a:t>SRS 4</a:t>
            </a:r>
          </a:p>
        </p:txBody>
      </p:sp>
      <p:cxnSp>
        <p:nvCxnSpPr>
          <p:cNvPr id="44" name="Straight Arrow Connector 43"/>
          <p:cNvCxnSpPr>
            <a:cxnSpLocks/>
          </p:cNvCxnSpPr>
          <p:nvPr/>
        </p:nvCxnSpPr>
        <p:spPr>
          <a:xfrm>
            <a:off x="5625429" y="1269944"/>
            <a:ext cx="0" cy="26826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345727" y="3131759"/>
            <a:ext cx="4671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Calibri"/>
                <a:cs typeface="Calibri"/>
              </a:rPr>
              <a:t>SRS 4</a:t>
            </a:r>
          </a:p>
        </p:txBody>
      </p:sp>
      <p:cxnSp>
        <p:nvCxnSpPr>
          <p:cNvPr id="46" name="Straight Arrow Connector 45"/>
          <p:cNvCxnSpPr>
            <a:cxnSpLocks/>
          </p:cNvCxnSpPr>
          <p:nvPr/>
        </p:nvCxnSpPr>
        <p:spPr>
          <a:xfrm>
            <a:off x="5595087" y="3386664"/>
            <a:ext cx="0" cy="26826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706974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CE_Clim_hydroBIRs_feb26_20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86" y="133223"/>
            <a:ext cx="6119468" cy="63389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6200000">
            <a:off x="-1107851" y="3208812"/>
            <a:ext cx="4083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Spatio-temporal gradients: chloride</a:t>
            </a:r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1426547656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roup 145"/>
          <p:cNvGrpSpPr/>
          <p:nvPr/>
        </p:nvGrpSpPr>
        <p:grpSpPr>
          <a:xfrm>
            <a:off x="1896379" y="-79929"/>
            <a:ext cx="5766955" cy="6575104"/>
            <a:chOff x="1896379" y="0"/>
            <a:chExt cx="5766955" cy="6575104"/>
          </a:xfrm>
        </p:grpSpPr>
        <p:grpSp>
          <p:nvGrpSpPr>
            <p:cNvPr id="147" name="Group 146"/>
            <p:cNvGrpSpPr/>
            <p:nvPr/>
          </p:nvGrpSpPr>
          <p:grpSpPr>
            <a:xfrm>
              <a:off x="1896379" y="0"/>
              <a:ext cx="5766955" cy="4867704"/>
              <a:chOff x="1819745" y="-405634"/>
              <a:chExt cx="5766955" cy="4867704"/>
            </a:xfrm>
          </p:grpSpPr>
          <p:pic>
            <p:nvPicPr>
              <p:cNvPr id="192" name="Picture 19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2" t="7870" r="67357" b="5385"/>
              <a:stretch/>
            </p:blipFill>
            <p:spPr>
              <a:xfrm>
                <a:off x="1988288" y="-235189"/>
                <a:ext cx="2672861" cy="2455148"/>
              </a:xfrm>
              <a:prstGeom prst="rect">
                <a:avLst/>
              </a:prstGeom>
            </p:spPr>
          </p:pic>
          <p:pic>
            <p:nvPicPr>
              <p:cNvPr id="190" name="Picture 18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825" t="6923" b="8579"/>
              <a:stretch/>
            </p:blipFill>
            <p:spPr>
              <a:xfrm>
                <a:off x="1952035" y="2070561"/>
                <a:ext cx="2759170" cy="2391509"/>
              </a:xfrm>
              <a:prstGeom prst="rect">
                <a:avLst/>
              </a:prstGeom>
            </p:spPr>
          </p:pic>
          <p:pic>
            <p:nvPicPr>
              <p:cNvPr id="191" name="Picture 19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950" t="7870" b="10119"/>
              <a:stretch/>
            </p:blipFill>
            <p:spPr>
              <a:xfrm>
                <a:off x="4724841" y="2090104"/>
                <a:ext cx="2747723" cy="2321170"/>
              </a:xfrm>
              <a:prstGeom prst="rect">
                <a:avLst/>
              </a:prstGeom>
            </p:spPr>
          </p:pic>
          <p:pic>
            <p:nvPicPr>
              <p:cNvPr id="193" name="Picture 19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22" t="88663" r="97372" b="4251"/>
              <a:stretch/>
            </p:blipFill>
            <p:spPr>
              <a:xfrm>
                <a:off x="5257153" y="119941"/>
                <a:ext cx="310585" cy="1603030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194" name="TextBox 73"/>
              <p:cNvSpPr txBox="1">
                <a:spLocks noChangeArrowheads="1"/>
              </p:cNvSpPr>
              <p:nvPr/>
            </p:nvSpPr>
            <p:spPr bwMode="auto">
              <a:xfrm>
                <a:off x="5513729" y="780199"/>
                <a:ext cx="398784" cy="254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1051" b="1" dirty="0">
                    <a:latin typeface="Calibri"/>
                    <a:cs typeface="Calibri"/>
                  </a:rPr>
                  <a:t>8</a:t>
                </a:r>
              </a:p>
            </p:txBody>
          </p:sp>
          <p:sp>
            <p:nvSpPr>
              <p:cNvPr id="195" name="TextBox 73"/>
              <p:cNvSpPr txBox="1">
                <a:spLocks noChangeArrowheads="1"/>
              </p:cNvSpPr>
              <p:nvPr/>
            </p:nvSpPr>
            <p:spPr bwMode="auto">
              <a:xfrm rot="16200000">
                <a:off x="3667213" y="656244"/>
                <a:ext cx="264697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1400" b="1" dirty="0">
                    <a:latin typeface="Calibri"/>
                    <a:cs typeface="Calibri"/>
                  </a:rPr>
                  <a:t>Peat accumulation </a:t>
                </a:r>
              </a:p>
              <a:p>
                <a:pPr algn="ctr"/>
                <a:r>
                  <a:rPr lang="en-US" altLang="en-US" sz="1400" b="1" dirty="0">
                    <a:latin typeface="Calibri"/>
                    <a:cs typeface="Calibri"/>
                  </a:rPr>
                  <a:t>(mm/yr)</a:t>
                </a:r>
              </a:p>
            </p:txBody>
          </p:sp>
          <p:sp>
            <p:nvSpPr>
              <p:cNvPr id="196" name="Rectangle 195"/>
              <p:cNvSpPr/>
              <p:nvPr/>
            </p:nvSpPr>
            <p:spPr>
              <a:xfrm>
                <a:off x="4771043" y="3833364"/>
                <a:ext cx="138460" cy="5826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1937945" y="3793975"/>
                <a:ext cx="343071" cy="6261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1819745" y="1529207"/>
                <a:ext cx="424453" cy="5865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5253527" y="1770926"/>
                <a:ext cx="313243" cy="2572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00" name="TextBox 73"/>
              <p:cNvSpPr txBox="1">
                <a:spLocks noChangeArrowheads="1"/>
              </p:cNvSpPr>
              <p:nvPr/>
            </p:nvSpPr>
            <p:spPr bwMode="auto">
              <a:xfrm>
                <a:off x="5513730" y="-1966"/>
                <a:ext cx="498517" cy="254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1051" b="1" dirty="0">
                    <a:latin typeface="Calibri"/>
                    <a:cs typeface="Calibri"/>
                  </a:rPr>
                  <a:t>20</a:t>
                </a:r>
              </a:p>
            </p:txBody>
          </p:sp>
          <p:sp>
            <p:nvSpPr>
              <p:cNvPr id="201" name="TextBox 73"/>
              <p:cNvSpPr txBox="1">
                <a:spLocks noChangeArrowheads="1"/>
              </p:cNvSpPr>
              <p:nvPr/>
            </p:nvSpPr>
            <p:spPr bwMode="auto">
              <a:xfrm>
                <a:off x="5513729" y="162564"/>
                <a:ext cx="469869" cy="254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1051" b="1" dirty="0">
                    <a:latin typeface="Calibri"/>
                    <a:cs typeface="Calibri"/>
                  </a:rPr>
                  <a:t>17</a:t>
                </a:r>
              </a:p>
            </p:txBody>
          </p:sp>
          <p:sp>
            <p:nvSpPr>
              <p:cNvPr id="202" name="TextBox 73"/>
              <p:cNvSpPr txBox="1">
                <a:spLocks noChangeArrowheads="1"/>
              </p:cNvSpPr>
              <p:nvPr/>
            </p:nvSpPr>
            <p:spPr bwMode="auto">
              <a:xfrm>
                <a:off x="5513729" y="371394"/>
                <a:ext cx="398784" cy="254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1051" b="1" dirty="0">
                    <a:latin typeface="Calibri"/>
                    <a:cs typeface="Calibri"/>
                  </a:rPr>
                  <a:t>14</a:t>
                </a:r>
              </a:p>
            </p:txBody>
          </p:sp>
          <p:sp>
            <p:nvSpPr>
              <p:cNvPr id="203" name="TextBox 73"/>
              <p:cNvSpPr txBox="1">
                <a:spLocks noChangeArrowheads="1"/>
              </p:cNvSpPr>
              <p:nvPr/>
            </p:nvSpPr>
            <p:spPr bwMode="auto">
              <a:xfrm>
                <a:off x="5513732" y="575022"/>
                <a:ext cx="518431" cy="254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1051" b="1" dirty="0">
                    <a:latin typeface="Calibri"/>
                    <a:cs typeface="Calibri"/>
                  </a:rPr>
                  <a:t>11</a:t>
                </a:r>
              </a:p>
            </p:txBody>
          </p:sp>
          <p:sp>
            <p:nvSpPr>
              <p:cNvPr id="204" name="TextBox 73"/>
              <p:cNvSpPr txBox="1">
                <a:spLocks noChangeArrowheads="1"/>
              </p:cNvSpPr>
              <p:nvPr/>
            </p:nvSpPr>
            <p:spPr bwMode="auto">
              <a:xfrm>
                <a:off x="5513731" y="988275"/>
                <a:ext cx="367305" cy="254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1051" b="1" dirty="0">
                    <a:latin typeface="Calibri"/>
                    <a:cs typeface="Calibri"/>
                  </a:rPr>
                  <a:t>4</a:t>
                </a:r>
              </a:p>
            </p:txBody>
          </p:sp>
          <p:sp>
            <p:nvSpPr>
              <p:cNvPr id="205" name="TextBox 73"/>
              <p:cNvSpPr txBox="1">
                <a:spLocks noChangeArrowheads="1"/>
              </p:cNvSpPr>
              <p:nvPr/>
            </p:nvSpPr>
            <p:spPr bwMode="auto">
              <a:xfrm>
                <a:off x="5513731" y="1196351"/>
                <a:ext cx="367305" cy="254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1051" b="1" dirty="0">
                    <a:latin typeface="Calibri"/>
                    <a:cs typeface="Calibri"/>
                  </a:rPr>
                  <a:t>1</a:t>
                </a:r>
              </a:p>
            </p:txBody>
          </p:sp>
          <p:sp>
            <p:nvSpPr>
              <p:cNvPr id="206" name="TextBox 73"/>
              <p:cNvSpPr txBox="1">
                <a:spLocks noChangeArrowheads="1"/>
              </p:cNvSpPr>
              <p:nvPr/>
            </p:nvSpPr>
            <p:spPr bwMode="auto">
              <a:xfrm>
                <a:off x="2734784" y="-174754"/>
                <a:ext cx="102777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1400" b="1" dirty="0">
                    <a:latin typeface="Calibri"/>
                    <a:cs typeface="Calibri"/>
                  </a:rPr>
                  <a:t>Baseline</a:t>
                </a:r>
              </a:p>
            </p:txBody>
          </p:sp>
          <p:sp>
            <p:nvSpPr>
              <p:cNvPr id="207" name="TextBox 73"/>
              <p:cNvSpPr txBox="1">
                <a:spLocks noChangeArrowheads="1"/>
              </p:cNvSpPr>
              <p:nvPr/>
            </p:nvSpPr>
            <p:spPr bwMode="auto">
              <a:xfrm>
                <a:off x="2975722" y="2196992"/>
                <a:ext cx="54589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1400" b="1" dirty="0">
                    <a:latin typeface="Calibri"/>
                    <a:cs typeface="Calibri"/>
                  </a:rPr>
                  <a:t>-RF</a:t>
                </a:r>
              </a:p>
            </p:txBody>
          </p:sp>
          <p:sp>
            <p:nvSpPr>
              <p:cNvPr id="208" name="TextBox 73"/>
              <p:cNvSpPr txBox="1">
                <a:spLocks noChangeArrowheads="1"/>
              </p:cNvSpPr>
              <p:nvPr/>
            </p:nvSpPr>
            <p:spPr bwMode="auto">
              <a:xfrm>
                <a:off x="5605543" y="2177584"/>
                <a:ext cx="545899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1400" b="1" dirty="0">
                    <a:latin typeface="Calibri"/>
                    <a:cs typeface="Calibri"/>
                  </a:rPr>
                  <a:t>+RF</a:t>
                </a:r>
              </a:p>
            </p:txBody>
          </p:sp>
          <p:sp>
            <p:nvSpPr>
              <p:cNvPr id="209" name="TextBox 208"/>
              <p:cNvSpPr txBox="1"/>
              <p:nvPr/>
            </p:nvSpPr>
            <p:spPr>
              <a:xfrm>
                <a:off x="6261353" y="3051359"/>
                <a:ext cx="46716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alibri"/>
                    <a:cs typeface="Calibri"/>
                  </a:rPr>
                  <a:t>SRS 3</a:t>
                </a:r>
              </a:p>
            </p:txBody>
          </p:sp>
          <p:cxnSp>
            <p:nvCxnSpPr>
              <p:cNvPr id="210" name="Straight Arrow Connector 209"/>
              <p:cNvCxnSpPr>
                <a:cxnSpLocks/>
              </p:cNvCxnSpPr>
              <p:nvPr/>
            </p:nvCxnSpPr>
            <p:spPr>
              <a:xfrm flipH="1" flipV="1">
                <a:off x="6087468" y="3153622"/>
                <a:ext cx="240503" cy="64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5-Point Star 74"/>
              <p:cNvSpPr/>
              <p:nvPr/>
            </p:nvSpPr>
            <p:spPr>
              <a:xfrm>
                <a:off x="6006026" y="3136534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12" name="5-Point Star 74"/>
              <p:cNvSpPr/>
              <p:nvPr/>
            </p:nvSpPr>
            <p:spPr>
              <a:xfrm>
                <a:off x="6223053" y="2850950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13" name="5-Point Star 74"/>
              <p:cNvSpPr/>
              <p:nvPr/>
            </p:nvSpPr>
            <p:spPr>
              <a:xfrm>
                <a:off x="5637706" y="3347479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14" name="5-Point Star 74"/>
              <p:cNvSpPr/>
              <p:nvPr/>
            </p:nvSpPr>
            <p:spPr>
              <a:xfrm>
                <a:off x="5418289" y="3465466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15" name="5-Point Star 74"/>
              <p:cNvSpPr/>
              <p:nvPr/>
            </p:nvSpPr>
            <p:spPr>
              <a:xfrm>
                <a:off x="5274793" y="3510243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17" name="5-Point Star 74"/>
              <p:cNvSpPr/>
              <p:nvPr/>
            </p:nvSpPr>
            <p:spPr>
              <a:xfrm>
                <a:off x="6855366" y="3239498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18" name="5-Point Star 74"/>
              <p:cNvSpPr/>
              <p:nvPr/>
            </p:nvSpPr>
            <p:spPr>
              <a:xfrm>
                <a:off x="6845393" y="3293658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19" name="5-Point Star 74"/>
              <p:cNvSpPr/>
              <p:nvPr/>
            </p:nvSpPr>
            <p:spPr>
              <a:xfrm>
                <a:off x="6795689" y="3364515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20" name="5-Point Star 74"/>
              <p:cNvSpPr/>
              <p:nvPr/>
            </p:nvSpPr>
            <p:spPr>
              <a:xfrm>
                <a:off x="6621649" y="3899843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21" name="5-Point Star 74"/>
              <p:cNvSpPr/>
              <p:nvPr/>
            </p:nvSpPr>
            <p:spPr>
              <a:xfrm>
                <a:off x="6655665" y="4041612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22" name="5-Point Star 221"/>
              <p:cNvSpPr/>
              <p:nvPr/>
            </p:nvSpPr>
            <p:spPr>
              <a:xfrm>
                <a:off x="6685502" y="4109866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23" name="5-Point Star 74"/>
              <p:cNvSpPr/>
              <p:nvPr/>
            </p:nvSpPr>
            <p:spPr>
              <a:xfrm>
                <a:off x="7068861" y="3972978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24" name="5-Point Star 74"/>
              <p:cNvSpPr/>
              <p:nvPr/>
            </p:nvSpPr>
            <p:spPr>
              <a:xfrm>
                <a:off x="7080730" y="3759861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25" name="5-Point Star 74"/>
              <p:cNvSpPr/>
              <p:nvPr/>
            </p:nvSpPr>
            <p:spPr>
              <a:xfrm>
                <a:off x="7080730" y="3681005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>
                <a:off x="3505280" y="3052359"/>
                <a:ext cx="46716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alibri"/>
                    <a:cs typeface="Calibri"/>
                  </a:rPr>
                  <a:t>SRS 3</a:t>
                </a:r>
              </a:p>
            </p:txBody>
          </p:sp>
          <p:cxnSp>
            <p:nvCxnSpPr>
              <p:cNvPr id="227" name="Straight Arrow Connector 226"/>
              <p:cNvCxnSpPr>
                <a:cxnSpLocks/>
              </p:cNvCxnSpPr>
              <p:nvPr/>
            </p:nvCxnSpPr>
            <p:spPr>
              <a:xfrm flipH="1" flipV="1">
                <a:off x="3331394" y="3154622"/>
                <a:ext cx="240503" cy="64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8" name="5-Point Star 74"/>
              <p:cNvSpPr/>
              <p:nvPr/>
            </p:nvSpPr>
            <p:spPr>
              <a:xfrm>
                <a:off x="3249952" y="3137534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29" name="5-Point Star 74"/>
              <p:cNvSpPr/>
              <p:nvPr/>
            </p:nvSpPr>
            <p:spPr>
              <a:xfrm>
                <a:off x="3466979" y="2851950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30" name="5-Point Star 74"/>
              <p:cNvSpPr/>
              <p:nvPr/>
            </p:nvSpPr>
            <p:spPr>
              <a:xfrm>
                <a:off x="2881632" y="3348479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31" name="5-Point Star 74"/>
              <p:cNvSpPr/>
              <p:nvPr/>
            </p:nvSpPr>
            <p:spPr>
              <a:xfrm>
                <a:off x="2662215" y="3466466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32" name="5-Point Star 74"/>
              <p:cNvSpPr/>
              <p:nvPr/>
            </p:nvSpPr>
            <p:spPr>
              <a:xfrm>
                <a:off x="2518719" y="3511243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33" name="5-Point Star 74"/>
              <p:cNvSpPr/>
              <p:nvPr/>
            </p:nvSpPr>
            <p:spPr>
              <a:xfrm>
                <a:off x="3658827" y="2119032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34" name="5-Point Star 74"/>
              <p:cNvSpPr/>
              <p:nvPr/>
            </p:nvSpPr>
            <p:spPr>
              <a:xfrm>
                <a:off x="3882778" y="2159084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35" name="5-Point Star 74"/>
              <p:cNvSpPr/>
              <p:nvPr/>
            </p:nvSpPr>
            <p:spPr>
              <a:xfrm>
                <a:off x="4136577" y="2123818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36" name="5-Point Star 74"/>
              <p:cNvSpPr/>
              <p:nvPr/>
            </p:nvSpPr>
            <p:spPr>
              <a:xfrm>
                <a:off x="4099293" y="3240498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37" name="5-Point Star 74"/>
              <p:cNvSpPr/>
              <p:nvPr/>
            </p:nvSpPr>
            <p:spPr>
              <a:xfrm>
                <a:off x="4089320" y="3294658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38" name="5-Point Star 74"/>
              <p:cNvSpPr/>
              <p:nvPr/>
            </p:nvSpPr>
            <p:spPr>
              <a:xfrm>
                <a:off x="4039616" y="3365515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39" name="5-Point Star 74"/>
              <p:cNvSpPr/>
              <p:nvPr/>
            </p:nvSpPr>
            <p:spPr>
              <a:xfrm>
                <a:off x="3865576" y="3900843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40" name="5-Point Star 74"/>
              <p:cNvSpPr/>
              <p:nvPr/>
            </p:nvSpPr>
            <p:spPr>
              <a:xfrm>
                <a:off x="3899592" y="4042612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41" name="5-Point Star 74"/>
              <p:cNvSpPr/>
              <p:nvPr/>
            </p:nvSpPr>
            <p:spPr>
              <a:xfrm>
                <a:off x="3929430" y="4110866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42" name="5-Point Star 74"/>
              <p:cNvSpPr/>
              <p:nvPr/>
            </p:nvSpPr>
            <p:spPr>
              <a:xfrm>
                <a:off x="4304373" y="3988003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43" name="5-Point Star 74"/>
              <p:cNvSpPr/>
              <p:nvPr/>
            </p:nvSpPr>
            <p:spPr>
              <a:xfrm>
                <a:off x="4324658" y="3760861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44" name="5-Point Star 74"/>
              <p:cNvSpPr/>
              <p:nvPr/>
            </p:nvSpPr>
            <p:spPr>
              <a:xfrm>
                <a:off x="4324658" y="3682005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45" name="TextBox 244"/>
              <p:cNvSpPr txBox="1"/>
              <p:nvPr/>
            </p:nvSpPr>
            <p:spPr>
              <a:xfrm>
                <a:off x="3512286" y="719080"/>
                <a:ext cx="46716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alibri"/>
                    <a:cs typeface="Calibri"/>
                  </a:rPr>
                  <a:t>SRS 3</a:t>
                </a:r>
              </a:p>
            </p:txBody>
          </p:sp>
          <p:cxnSp>
            <p:nvCxnSpPr>
              <p:cNvPr id="246" name="Straight Arrow Connector 245"/>
              <p:cNvCxnSpPr>
                <a:cxnSpLocks/>
              </p:cNvCxnSpPr>
              <p:nvPr/>
            </p:nvCxnSpPr>
            <p:spPr>
              <a:xfrm flipH="1" flipV="1">
                <a:off x="3338400" y="821343"/>
                <a:ext cx="240503" cy="64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7" name="5-Point Star 74"/>
              <p:cNvSpPr/>
              <p:nvPr/>
            </p:nvSpPr>
            <p:spPr>
              <a:xfrm>
                <a:off x="3256959" y="804255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48" name="5-Point Star 74"/>
              <p:cNvSpPr/>
              <p:nvPr/>
            </p:nvSpPr>
            <p:spPr>
              <a:xfrm>
                <a:off x="3473985" y="518671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49" name="5-Point Star 74"/>
              <p:cNvSpPr/>
              <p:nvPr/>
            </p:nvSpPr>
            <p:spPr>
              <a:xfrm>
                <a:off x="2888639" y="1015200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50" name="5-Point Star 74"/>
              <p:cNvSpPr/>
              <p:nvPr/>
            </p:nvSpPr>
            <p:spPr>
              <a:xfrm>
                <a:off x="2669221" y="1133187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51" name="5-Point Star 74"/>
              <p:cNvSpPr/>
              <p:nvPr/>
            </p:nvSpPr>
            <p:spPr>
              <a:xfrm>
                <a:off x="2525725" y="1177964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52" name="5-Point Star 74"/>
              <p:cNvSpPr/>
              <p:nvPr/>
            </p:nvSpPr>
            <p:spPr>
              <a:xfrm>
                <a:off x="3665833" y="-214247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53" name="5-Point Star 74"/>
              <p:cNvSpPr/>
              <p:nvPr/>
            </p:nvSpPr>
            <p:spPr>
              <a:xfrm>
                <a:off x="3889785" y="-174195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54" name="5-Point Star 74"/>
              <p:cNvSpPr/>
              <p:nvPr/>
            </p:nvSpPr>
            <p:spPr>
              <a:xfrm>
                <a:off x="4143584" y="-209461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55" name="5-Point Star 74"/>
              <p:cNvSpPr/>
              <p:nvPr/>
            </p:nvSpPr>
            <p:spPr>
              <a:xfrm>
                <a:off x="4106300" y="907219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56" name="5-Point Star 74"/>
              <p:cNvSpPr/>
              <p:nvPr/>
            </p:nvSpPr>
            <p:spPr>
              <a:xfrm>
                <a:off x="4096326" y="961379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57" name="5-Point Star 74"/>
              <p:cNvSpPr/>
              <p:nvPr/>
            </p:nvSpPr>
            <p:spPr>
              <a:xfrm>
                <a:off x="4046622" y="1032236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58" name="5-Point Star 74"/>
              <p:cNvSpPr/>
              <p:nvPr/>
            </p:nvSpPr>
            <p:spPr>
              <a:xfrm>
                <a:off x="3872582" y="1567564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59" name="5-Point Star 74"/>
              <p:cNvSpPr/>
              <p:nvPr/>
            </p:nvSpPr>
            <p:spPr>
              <a:xfrm>
                <a:off x="3906598" y="1709333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60" name="5-Point Star 74"/>
              <p:cNvSpPr/>
              <p:nvPr/>
            </p:nvSpPr>
            <p:spPr>
              <a:xfrm>
                <a:off x="3936437" y="1777587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61" name="5-Point Star 74"/>
              <p:cNvSpPr/>
              <p:nvPr/>
            </p:nvSpPr>
            <p:spPr>
              <a:xfrm>
                <a:off x="4311380" y="1654724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62" name="5-Point Star 74"/>
              <p:cNvSpPr/>
              <p:nvPr/>
            </p:nvSpPr>
            <p:spPr>
              <a:xfrm>
                <a:off x="4331665" y="1427582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63" name="5-Point Star 74"/>
              <p:cNvSpPr/>
              <p:nvPr/>
            </p:nvSpPr>
            <p:spPr>
              <a:xfrm>
                <a:off x="4331665" y="1348726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64" name="TextBox 73"/>
              <p:cNvSpPr txBox="1">
                <a:spLocks noChangeArrowheads="1"/>
              </p:cNvSpPr>
              <p:nvPr/>
            </p:nvSpPr>
            <p:spPr bwMode="auto">
              <a:xfrm>
                <a:off x="5513731" y="1784199"/>
                <a:ext cx="511407" cy="254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1051" b="1" dirty="0">
                    <a:latin typeface="Calibri"/>
                    <a:cs typeface="Calibri"/>
                  </a:rPr>
                  <a:t>Null</a:t>
                </a:r>
              </a:p>
            </p:txBody>
          </p:sp>
          <p:sp>
            <p:nvSpPr>
              <p:cNvPr id="265" name="TextBox 73"/>
              <p:cNvSpPr txBox="1">
                <a:spLocks noChangeArrowheads="1"/>
              </p:cNvSpPr>
              <p:nvPr/>
            </p:nvSpPr>
            <p:spPr bwMode="auto">
              <a:xfrm>
                <a:off x="5513731" y="1396689"/>
                <a:ext cx="367305" cy="254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1051" b="1" dirty="0">
                    <a:latin typeface="Calibri"/>
                    <a:cs typeface="Calibri"/>
                  </a:rPr>
                  <a:t>-2</a:t>
                </a:r>
              </a:p>
            </p:txBody>
          </p:sp>
          <p:sp>
            <p:nvSpPr>
              <p:cNvPr id="266" name="TextBox 73"/>
              <p:cNvSpPr txBox="1">
                <a:spLocks noChangeArrowheads="1"/>
              </p:cNvSpPr>
              <p:nvPr/>
            </p:nvSpPr>
            <p:spPr bwMode="auto">
              <a:xfrm>
                <a:off x="5513731" y="1565263"/>
                <a:ext cx="367305" cy="254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1051" b="1" dirty="0">
                    <a:latin typeface="Calibri"/>
                    <a:cs typeface="Calibri"/>
                  </a:rPr>
                  <a:t>-5</a:t>
                </a:r>
              </a:p>
            </p:txBody>
          </p:sp>
          <p:sp>
            <p:nvSpPr>
              <p:cNvPr id="267" name="5-Point Star 74"/>
              <p:cNvSpPr/>
              <p:nvPr/>
            </p:nvSpPr>
            <p:spPr>
              <a:xfrm>
                <a:off x="6459177" y="2138733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68" name="5-Point Star 74"/>
              <p:cNvSpPr/>
              <p:nvPr/>
            </p:nvSpPr>
            <p:spPr>
              <a:xfrm>
                <a:off x="6683127" y="2178785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69" name="5-Point Star 74"/>
              <p:cNvSpPr/>
              <p:nvPr/>
            </p:nvSpPr>
            <p:spPr>
              <a:xfrm>
                <a:off x="6936926" y="2143519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70" name="Rectangle 60"/>
              <p:cNvSpPr>
                <a:spLocks noChangeArrowheads="1"/>
              </p:cNvSpPr>
              <p:nvPr/>
            </p:nvSpPr>
            <p:spPr bwMode="auto">
              <a:xfrm>
                <a:off x="6710320" y="154824"/>
                <a:ext cx="576621" cy="109537"/>
              </a:xfrm>
              <a:prstGeom prst="rect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71" name="TextBox 64"/>
              <p:cNvSpPr txBox="1">
                <a:spLocks noChangeArrowheads="1"/>
              </p:cNvSpPr>
              <p:nvPr/>
            </p:nvSpPr>
            <p:spPr bwMode="auto">
              <a:xfrm>
                <a:off x="6238172" y="-228012"/>
                <a:ext cx="304800" cy="461962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>
                <a:spAutoFit/>
              </a:bodyPr>
              <a:lstStyle/>
              <a:p>
                <a:r>
                  <a:rPr lang="en-US" altLang="en-US" sz="2400" b="1" dirty="0">
                    <a:solidFill>
                      <a:schemeClr val="tx1"/>
                    </a:solidFill>
                    <a:latin typeface="Calibri"/>
                    <a:cs typeface="Calibri"/>
                  </a:rPr>
                  <a:t>N</a:t>
                </a:r>
              </a:p>
            </p:txBody>
          </p:sp>
          <p:sp>
            <p:nvSpPr>
              <p:cNvPr id="272" name="Rectangle 60"/>
              <p:cNvSpPr>
                <a:spLocks noChangeArrowheads="1"/>
              </p:cNvSpPr>
              <p:nvPr/>
            </p:nvSpPr>
            <p:spPr bwMode="auto">
              <a:xfrm>
                <a:off x="7027522" y="154824"/>
                <a:ext cx="314325" cy="109537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73" name="TextBox 73"/>
              <p:cNvSpPr txBox="1">
                <a:spLocks noChangeArrowheads="1"/>
              </p:cNvSpPr>
              <p:nvPr/>
            </p:nvSpPr>
            <p:spPr bwMode="auto">
              <a:xfrm>
                <a:off x="6225363" y="904409"/>
                <a:ext cx="1338005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1200" b="1" dirty="0">
                    <a:latin typeface="Calibri"/>
                    <a:cs typeface="Calibri"/>
                  </a:rPr>
                  <a:t>0.40 m</a:t>
                </a:r>
              </a:p>
              <a:p>
                <a:r>
                  <a:rPr lang="en-US" altLang="en-US" sz="1200" b="1" dirty="0">
                    <a:latin typeface="Calibri"/>
                    <a:cs typeface="Calibri"/>
                  </a:rPr>
                  <a:t>Topographic contour</a:t>
                </a:r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6111430" y="-208742"/>
                <a:ext cx="1398073" cy="107812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pic>
            <p:nvPicPr>
              <p:cNvPr id="275" name="Picture 274"/>
              <p:cNvPicPr>
                <a:picLocks noChangeAspect="1"/>
              </p:cNvPicPr>
              <p:nvPr/>
            </p:nvPicPr>
            <p:blipFill rotWithShape="1">
              <a:blip r:embed="rId6"/>
              <a:srcRect l="69755" t="15693" r="18370" b="21307"/>
              <a:stretch/>
            </p:blipFill>
            <p:spPr>
              <a:xfrm>
                <a:off x="6319072" y="149645"/>
                <a:ext cx="220140" cy="364969"/>
              </a:xfrm>
              <a:prstGeom prst="rect">
                <a:avLst/>
              </a:prstGeom>
            </p:spPr>
          </p:pic>
          <p:sp>
            <p:nvSpPr>
              <p:cNvPr id="276" name="5-Point Star 74"/>
              <p:cNvSpPr/>
              <p:nvPr/>
            </p:nvSpPr>
            <p:spPr>
              <a:xfrm>
                <a:off x="6376645" y="608227"/>
                <a:ext cx="121076" cy="117614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277" name="TextBox 62"/>
              <p:cNvSpPr txBox="1">
                <a:spLocks noChangeArrowheads="1"/>
              </p:cNvSpPr>
              <p:nvPr/>
            </p:nvSpPr>
            <p:spPr bwMode="auto">
              <a:xfrm>
                <a:off x="6788817" y="-82006"/>
                <a:ext cx="561217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1050" b="1" dirty="0">
                    <a:latin typeface="Calibri"/>
                    <a:cs typeface="Calibri"/>
                  </a:rPr>
                  <a:t>2</a:t>
                </a:r>
                <a:r>
                  <a:rPr lang="en-US" altLang="en-US" sz="1050" b="1" dirty="0">
                    <a:solidFill>
                      <a:schemeClr val="tx1"/>
                    </a:solidFill>
                    <a:latin typeface="Calibri"/>
                    <a:cs typeface="Calibri"/>
                  </a:rPr>
                  <a:t>0 km</a:t>
                </a:r>
              </a:p>
            </p:txBody>
          </p:sp>
          <p:cxnSp>
            <p:nvCxnSpPr>
              <p:cNvPr id="278" name="Straight Connector 277"/>
              <p:cNvCxnSpPr>
                <a:cxnSpLocks/>
              </p:cNvCxnSpPr>
              <p:nvPr/>
            </p:nvCxnSpPr>
            <p:spPr>
              <a:xfrm flipV="1">
                <a:off x="5905986" y="1678402"/>
                <a:ext cx="314821" cy="218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/>
              <p:cNvCxnSpPr>
                <a:cxnSpLocks/>
              </p:cNvCxnSpPr>
              <p:nvPr/>
            </p:nvCxnSpPr>
            <p:spPr>
              <a:xfrm flipV="1">
                <a:off x="5905986" y="1070933"/>
                <a:ext cx="314821" cy="2185"/>
              </a:xfrm>
              <a:prstGeom prst="line">
                <a:avLst/>
              </a:prstGeom>
              <a:ln w="28575"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0" name="TextBox 73"/>
              <p:cNvSpPr txBox="1">
                <a:spLocks noChangeArrowheads="1"/>
              </p:cNvSpPr>
              <p:nvPr/>
            </p:nvSpPr>
            <p:spPr bwMode="auto">
              <a:xfrm>
                <a:off x="6215137" y="1535641"/>
                <a:ext cx="133800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1200" b="1" dirty="0">
                    <a:latin typeface="Calibri"/>
                    <a:cs typeface="Calibri"/>
                  </a:rPr>
                  <a:t>100 mg/L isochlor</a:t>
                </a:r>
              </a:p>
            </p:txBody>
          </p:sp>
          <p:sp>
            <p:nvSpPr>
              <p:cNvPr id="281" name="Rectangle 280"/>
              <p:cNvSpPr/>
              <p:nvPr/>
            </p:nvSpPr>
            <p:spPr>
              <a:xfrm>
                <a:off x="1893937" y="-240871"/>
                <a:ext cx="5692763" cy="464225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Calibri"/>
                  <a:cs typeface="Calibri"/>
                </a:endParaRPr>
              </a:p>
            </p:txBody>
          </p:sp>
        </p:grpSp>
        <p:grpSp>
          <p:nvGrpSpPr>
            <p:cNvPr id="148" name="Group 147"/>
            <p:cNvGrpSpPr/>
            <p:nvPr/>
          </p:nvGrpSpPr>
          <p:grpSpPr>
            <a:xfrm>
              <a:off x="2145736" y="4740331"/>
              <a:ext cx="5298648" cy="1834773"/>
              <a:chOff x="2145736" y="4740331"/>
              <a:chExt cx="5298648" cy="1834773"/>
            </a:xfrm>
          </p:grpSpPr>
          <p:pic>
            <p:nvPicPr>
              <p:cNvPr id="149" name="Picture 14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107" t="6508" r="33252" b="8580"/>
              <a:stretch/>
            </p:blipFill>
            <p:spPr>
              <a:xfrm>
                <a:off x="2306779" y="4988748"/>
                <a:ext cx="1646643" cy="1412392"/>
              </a:xfrm>
              <a:prstGeom prst="rect">
                <a:avLst/>
              </a:prstGeom>
            </p:spPr>
          </p:pic>
          <p:sp>
            <p:nvSpPr>
              <p:cNvPr id="150" name="TextBox 73"/>
              <p:cNvSpPr txBox="1">
                <a:spLocks noChangeArrowheads="1"/>
              </p:cNvSpPr>
              <p:nvPr/>
            </p:nvSpPr>
            <p:spPr bwMode="auto">
              <a:xfrm>
                <a:off x="4979424" y="5287018"/>
                <a:ext cx="518431" cy="254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en-US" sz="1051" b="1" dirty="0">
                    <a:latin typeface="Calibri"/>
                    <a:cs typeface="Calibri"/>
                  </a:rPr>
                  <a:t>0.5</a:t>
                </a:r>
              </a:p>
            </p:txBody>
          </p:sp>
          <p:sp>
            <p:nvSpPr>
              <p:cNvPr id="151" name="TextBox 73"/>
              <p:cNvSpPr txBox="1">
                <a:spLocks noChangeArrowheads="1"/>
              </p:cNvSpPr>
              <p:nvPr/>
            </p:nvSpPr>
            <p:spPr bwMode="auto">
              <a:xfrm>
                <a:off x="2208730" y="4751973"/>
                <a:ext cx="182661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1400" b="1" dirty="0">
                    <a:latin typeface="Calibri"/>
                    <a:cs typeface="Calibri"/>
                  </a:rPr>
                  <a:t>-RF minus Baseline</a:t>
                </a:r>
              </a:p>
            </p:txBody>
          </p:sp>
          <p:grpSp>
            <p:nvGrpSpPr>
              <p:cNvPr id="152" name="Group 151"/>
              <p:cNvGrpSpPr/>
              <p:nvPr/>
            </p:nvGrpSpPr>
            <p:grpSpPr>
              <a:xfrm>
                <a:off x="4230596" y="4740331"/>
                <a:ext cx="1257301" cy="1834773"/>
                <a:chOff x="4033537" y="4159509"/>
                <a:chExt cx="1257301" cy="1834773"/>
              </a:xfrm>
            </p:grpSpPr>
            <p:pic>
              <p:nvPicPr>
                <p:cNvPr id="177" name="Picture 176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030" t="75285" r="64097" b="1060"/>
                <a:stretch/>
              </p:blipFill>
              <p:spPr>
                <a:xfrm>
                  <a:off x="4531183" y="4294916"/>
                  <a:ext cx="302665" cy="1612622"/>
                </a:xfrm>
                <a:prstGeom prst="rect">
                  <a:avLst/>
                </a:prstGeom>
              </p:spPr>
            </p:pic>
            <p:sp>
              <p:nvSpPr>
                <p:cNvPr id="178" name="TextBox 73"/>
                <p:cNvSpPr txBox="1">
                  <a:spLocks noChangeArrowheads="1"/>
                </p:cNvSpPr>
                <p:nvPr/>
              </p:nvSpPr>
              <p:spPr bwMode="auto">
                <a:xfrm>
                  <a:off x="4782362" y="4955174"/>
                  <a:ext cx="398784" cy="2540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altLang="en-US" sz="1051" b="1" dirty="0">
                      <a:latin typeface="Calibri"/>
                      <a:cs typeface="Calibri"/>
                    </a:rPr>
                    <a:t>0.0</a:t>
                  </a:r>
                </a:p>
              </p:txBody>
            </p:sp>
            <p:sp>
              <p:nvSpPr>
                <p:cNvPr id="179" name="TextBox 73"/>
                <p:cNvSpPr txBox="1">
                  <a:spLocks noChangeArrowheads="1"/>
                </p:cNvSpPr>
                <p:nvPr/>
              </p:nvSpPr>
              <p:spPr bwMode="auto">
                <a:xfrm>
                  <a:off x="4792321" y="4159509"/>
                  <a:ext cx="498517" cy="2540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altLang="en-US" sz="1051" b="1" dirty="0">
                      <a:latin typeface="Calibri"/>
                      <a:cs typeface="Calibri"/>
                    </a:rPr>
                    <a:t>2.0</a:t>
                  </a:r>
                </a:p>
              </p:txBody>
            </p:sp>
            <p:sp>
              <p:nvSpPr>
                <p:cNvPr id="180" name="TextBox 73"/>
                <p:cNvSpPr txBox="1">
                  <a:spLocks noChangeArrowheads="1"/>
                </p:cNvSpPr>
                <p:nvPr/>
              </p:nvSpPr>
              <p:spPr bwMode="auto">
                <a:xfrm>
                  <a:off x="4782362" y="4337539"/>
                  <a:ext cx="469869" cy="2540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altLang="en-US" sz="1051" b="1" dirty="0">
                      <a:latin typeface="Calibri"/>
                      <a:cs typeface="Calibri"/>
                    </a:rPr>
                    <a:t>1.5</a:t>
                  </a:r>
                </a:p>
              </p:txBody>
            </p:sp>
            <p:sp>
              <p:nvSpPr>
                <p:cNvPr id="181" name="TextBox 73"/>
                <p:cNvSpPr txBox="1">
                  <a:spLocks noChangeArrowheads="1"/>
                </p:cNvSpPr>
                <p:nvPr/>
              </p:nvSpPr>
              <p:spPr bwMode="auto">
                <a:xfrm>
                  <a:off x="4782362" y="4513523"/>
                  <a:ext cx="398784" cy="2540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altLang="en-US" sz="1051" b="1" dirty="0">
                      <a:latin typeface="Calibri"/>
                      <a:cs typeface="Calibri"/>
                    </a:rPr>
                    <a:t>1.0</a:t>
                  </a:r>
                </a:p>
              </p:txBody>
            </p:sp>
            <p:sp>
              <p:nvSpPr>
                <p:cNvPr id="182" name="TextBox 73"/>
                <p:cNvSpPr txBox="1">
                  <a:spLocks noChangeArrowheads="1"/>
                </p:cNvSpPr>
                <p:nvPr/>
              </p:nvSpPr>
              <p:spPr bwMode="auto">
                <a:xfrm>
                  <a:off x="4782364" y="5163250"/>
                  <a:ext cx="498516" cy="2540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altLang="en-US" sz="1051" b="1" dirty="0">
                      <a:latin typeface="Calibri"/>
                      <a:cs typeface="Calibri"/>
                    </a:rPr>
                    <a:t>-0.5</a:t>
                  </a:r>
                </a:p>
              </p:txBody>
            </p:sp>
            <p:sp>
              <p:nvSpPr>
                <p:cNvPr id="183" name="TextBox 73"/>
                <p:cNvSpPr txBox="1">
                  <a:spLocks noChangeArrowheads="1"/>
                </p:cNvSpPr>
                <p:nvPr/>
              </p:nvSpPr>
              <p:spPr bwMode="auto">
                <a:xfrm>
                  <a:off x="4782364" y="5371326"/>
                  <a:ext cx="441425" cy="2540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altLang="en-US" sz="1051" b="1" dirty="0">
                      <a:latin typeface="Calibri"/>
                      <a:cs typeface="Calibri"/>
                    </a:rPr>
                    <a:t>-1.0</a:t>
                  </a:r>
                </a:p>
              </p:txBody>
            </p:sp>
            <p:sp>
              <p:nvSpPr>
                <p:cNvPr id="184" name="TextBox 73"/>
                <p:cNvSpPr txBox="1">
                  <a:spLocks noChangeArrowheads="1"/>
                </p:cNvSpPr>
                <p:nvPr/>
              </p:nvSpPr>
              <p:spPr bwMode="auto">
                <a:xfrm>
                  <a:off x="4782364" y="5571664"/>
                  <a:ext cx="458544" cy="2540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altLang="en-US" sz="1051" b="1" dirty="0">
                      <a:latin typeface="Calibri"/>
                      <a:cs typeface="Calibri"/>
                    </a:rPr>
                    <a:t>-1.5</a:t>
                  </a:r>
                </a:p>
              </p:txBody>
            </p:sp>
            <p:sp>
              <p:nvSpPr>
                <p:cNvPr id="185" name="TextBox 73"/>
                <p:cNvSpPr txBox="1">
                  <a:spLocks noChangeArrowheads="1"/>
                </p:cNvSpPr>
                <p:nvPr/>
              </p:nvSpPr>
              <p:spPr bwMode="auto">
                <a:xfrm>
                  <a:off x="4782364" y="5740238"/>
                  <a:ext cx="469867" cy="2540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r>
                    <a:rPr lang="en-US" altLang="en-US" sz="1051" b="1" dirty="0">
                      <a:latin typeface="Calibri"/>
                      <a:cs typeface="Calibri"/>
                    </a:rPr>
                    <a:t>-2.0</a:t>
                  </a:r>
                </a:p>
              </p:txBody>
            </p:sp>
            <p:sp>
              <p:nvSpPr>
                <p:cNvPr id="186" name="TextBox 73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3754270" y="5376109"/>
                  <a:ext cx="866311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en-US" sz="1400" b="1" dirty="0">
                      <a:latin typeface="Calibri"/>
                      <a:cs typeface="Calibri"/>
                    </a:rPr>
                    <a:t>slower</a:t>
                  </a:r>
                </a:p>
              </p:txBody>
            </p:sp>
            <p:sp>
              <p:nvSpPr>
                <p:cNvPr id="187" name="TextBox 73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3754271" y="4621970"/>
                  <a:ext cx="866311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en-US" sz="1400" b="1" dirty="0">
                      <a:latin typeface="Calibri"/>
                      <a:cs typeface="Calibri"/>
                    </a:rPr>
                    <a:t>faster</a:t>
                  </a:r>
                </a:p>
              </p:txBody>
            </p:sp>
            <p:cxnSp>
              <p:nvCxnSpPr>
                <p:cNvPr id="188" name="Straight Arrow Connector 187"/>
                <p:cNvCxnSpPr/>
                <p:nvPr/>
              </p:nvCxnSpPr>
              <p:spPr>
                <a:xfrm flipV="1">
                  <a:off x="4341315" y="4441633"/>
                  <a:ext cx="0" cy="640563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Arrow Connector 188"/>
                <p:cNvCxnSpPr>
                  <a:cxnSpLocks/>
                </p:cNvCxnSpPr>
                <p:nvPr/>
              </p:nvCxnSpPr>
              <p:spPr>
                <a:xfrm flipH="1">
                  <a:off x="4341315" y="5135834"/>
                  <a:ext cx="3660" cy="62462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3" name="TextBox 73"/>
              <p:cNvSpPr txBox="1">
                <a:spLocks noChangeArrowheads="1"/>
              </p:cNvSpPr>
              <p:nvPr/>
            </p:nvSpPr>
            <p:spPr bwMode="auto">
              <a:xfrm>
                <a:off x="5591654" y="4751973"/>
                <a:ext cx="1826611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en-US" sz="1400" b="1" dirty="0">
                    <a:latin typeface="Calibri"/>
                    <a:cs typeface="Calibri"/>
                  </a:rPr>
                  <a:t>+RF minus Baseline</a:t>
                </a:r>
              </a:p>
            </p:txBody>
          </p:sp>
          <p:pic>
            <p:nvPicPr>
              <p:cNvPr id="154" name="Picture 15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489" t="7870" r="32998" b="5385"/>
              <a:stretch/>
            </p:blipFill>
            <p:spPr>
              <a:xfrm>
                <a:off x="5651615" y="5010042"/>
                <a:ext cx="1660250" cy="1460941"/>
              </a:xfrm>
              <a:prstGeom prst="rect">
                <a:avLst/>
              </a:prstGeom>
            </p:spPr>
          </p:pic>
          <p:sp>
            <p:nvSpPr>
              <p:cNvPr id="155" name="Rectangle 154"/>
              <p:cNvSpPr/>
              <p:nvPr/>
            </p:nvSpPr>
            <p:spPr>
              <a:xfrm>
                <a:off x="2306146" y="5021805"/>
                <a:ext cx="1655493" cy="139445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Calibri"/>
                  <a:cs typeface="Calibri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5630749" y="5019596"/>
                <a:ext cx="1655493" cy="139445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Calibri"/>
                  <a:cs typeface="Calibri"/>
                </a:endParaRPr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3225768" y="5430252"/>
                <a:ext cx="46716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alibri"/>
                    <a:cs typeface="Calibri"/>
                  </a:rPr>
                  <a:t>SRS 3</a:t>
                </a:r>
              </a:p>
            </p:txBody>
          </p:sp>
          <p:cxnSp>
            <p:nvCxnSpPr>
              <p:cNvPr id="158" name="Straight Arrow Connector 157"/>
              <p:cNvCxnSpPr>
                <a:cxnSpLocks/>
              </p:cNvCxnSpPr>
              <p:nvPr/>
            </p:nvCxnSpPr>
            <p:spPr>
              <a:xfrm flipH="1">
                <a:off x="3160912" y="5547432"/>
                <a:ext cx="153361" cy="936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5-Point Star 74"/>
              <p:cNvSpPr/>
              <p:nvPr/>
            </p:nvSpPr>
            <p:spPr>
              <a:xfrm>
                <a:off x="3205754" y="5449985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160" name="5-Point Star 74"/>
              <p:cNvSpPr/>
              <p:nvPr/>
            </p:nvSpPr>
            <p:spPr>
              <a:xfrm>
                <a:off x="3314273" y="5010228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161" name="5-Point Star 74"/>
              <p:cNvSpPr/>
              <p:nvPr/>
            </p:nvSpPr>
            <p:spPr>
              <a:xfrm>
                <a:off x="2861117" y="5730826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162" name="5-Point Star 74"/>
              <p:cNvSpPr/>
              <p:nvPr/>
            </p:nvSpPr>
            <p:spPr>
              <a:xfrm>
                <a:off x="2730822" y="5803016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163" name="5-Point Star 74"/>
              <p:cNvSpPr/>
              <p:nvPr/>
            </p:nvSpPr>
            <p:spPr>
              <a:xfrm>
                <a:off x="2634537" y="5835899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164" name="5-Point Star 74"/>
              <p:cNvSpPr/>
              <p:nvPr/>
            </p:nvSpPr>
            <p:spPr>
              <a:xfrm>
                <a:off x="3068675" y="5611183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6561880" y="5431254"/>
                <a:ext cx="467163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>
                    <a:latin typeface="Calibri"/>
                    <a:cs typeface="Calibri"/>
                  </a:rPr>
                  <a:t>SRS 3</a:t>
                </a:r>
              </a:p>
            </p:txBody>
          </p:sp>
          <p:cxnSp>
            <p:nvCxnSpPr>
              <p:cNvPr id="166" name="Straight Arrow Connector 165"/>
              <p:cNvCxnSpPr>
                <a:cxnSpLocks/>
              </p:cNvCxnSpPr>
              <p:nvPr/>
            </p:nvCxnSpPr>
            <p:spPr>
              <a:xfrm flipH="1">
                <a:off x="6497024" y="5548434"/>
                <a:ext cx="153361" cy="9361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5-Point Star 74"/>
              <p:cNvSpPr/>
              <p:nvPr/>
            </p:nvSpPr>
            <p:spPr>
              <a:xfrm>
                <a:off x="6541866" y="5450987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168" name="5-Point Star 74"/>
              <p:cNvSpPr/>
              <p:nvPr/>
            </p:nvSpPr>
            <p:spPr>
              <a:xfrm>
                <a:off x="6650385" y="5011230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169" name="5-Point Star 74"/>
              <p:cNvSpPr/>
              <p:nvPr/>
            </p:nvSpPr>
            <p:spPr>
              <a:xfrm>
                <a:off x="6197229" y="5731828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170" name="5-Point Star 74"/>
              <p:cNvSpPr/>
              <p:nvPr/>
            </p:nvSpPr>
            <p:spPr>
              <a:xfrm>
                <a:off x="6066934" y="5804018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171" name="5-Point Star 74"/>
              <p:cNvSpPr/>
              <p:nvPr/>
            </p:nvSpPr>
            <p:spPr>
              <a:xfrm>
                <a:off x="5970649" y="5836901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172" name="5-Point Star 74"/>
              <p:cNvSpPr/>
              <p:nvPr/>
            </p:nvSpPr>
            <p:spPr>
              <a:xfrm>
                <a:off x="6404787" y="5612185"/>
                <a:ext cx="59677" cy="54609"/>
              </a:xfrm>
              <a:prstGeom prst="star5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cs typeface="Calibri"/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2145736" y="4807016"/>
                <a:ext cx="5298648" cy="172901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Calibri"/>
                  <a:cs typeface="Calibri"/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2312458" y="6059493"/>
                <a:ext cx="164273" cy="3348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Calibri"/>
                  <a:cs typeface="Calibri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5649225" y="6066566"/>
                <a:ext cx="144555" cy="3348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Calibri"/>
                  <a:cs typeface="Calibri"/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5643674" y="6419650"/>
                <a:ext cx="1003061" cy="695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Calibri"/>
                  <a:cs typeface="Calibri"/>
                </a:endParaRPr>
              </a:p>
            </p:txBody>
          </p:sp>
        </p:grpSp>
      </p:grpSp>
      <p:sp>
        <p:nvSpPr>
          <p:cNvPr id="282" name="Rectangle 281"/>
          <p:cNvSpPr/>
          <p:nvPr/>
        </p:nvSpPr>
        <p:spPr>
          <a:xfrm>
            <a:off x="712739" y="2125383"/>
            <a:ext cx="12110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Peat </a:t>
            </a:r>
          </a:p>
          <a:p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accretion</a:t>
            </a:r>
            <a:endParaRPr lang="en-US" sz="1800" b="1"/>
          </a:p>
        </p:txBody>
      </p:sp>
      <p:sp>
        <p:nvSpPr>
          <p:cNvPr id="283" name="Rectangle 282"/>
          <p:cNvSpPr/>
          <p:nvPr/>
        </p:nvSpPr>
        <p:spPr>
          <a:xfrm>
            <a:off x="696402" y="5092916"/>
            <a:ext cx="14162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Peat </a:t>
            </a:r>
          </a:p>
          <a:p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accretion</a:t>
            </a:r>
          </a:p>
          <a:p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differences</a:t>
            </a:r>
            <a:endParaRPr lang="en-US" sz="1800" b="1"/>
          </a:p>
        </p:txBody>
      </p:sp>
      <p:sp>
        <p:nvSpPr>
          <p:cNvPr id="2" name="Rectangle 1"/>
          <p:cNvSpPr/>
          <p:nvPr/>
        </p:nvSpPr>
        <p:spPr bwMode="auto">
          <a:xfrm>
            <a:off x="1973624" y="63955"/>
            <a:ext cx="2869064" cy="465042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97" charset="0"/>
            </a:endParaRPr>
          </a:p>
        </p:txBody>
      </p:sp>
      <p:sp>
        <p:nvSpPr>
          <p:cNvPr id="140" name="Rectangle 139"/>
          <p:cNvSpPr/>
          <p:nvPr/>
        </p:nvSpPr>
        <p:spPr bwMode="auto">
          <a:xfrm>
            <a:off x="4833750" y="63039"/>
            <a:ext cx="2821775" cy="465042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97" charset="0"/>
            </a:endParaRPr>
          </a:p>
        </p:txBody>
      </p:sp>
      <p:sp>
        <p:nvSpPr>
          <p:cNvPr id="141" name="Rectangle 140"/>
          <p:cNvSpPr/>
          <p:nvPr/>
        </p:nvSpPr>
        <p:spPr bwMode="auto">
          <a:xfrm>
            <a:off x="1983444" y="58481"/>
            <a:ext cx="5664946" cy="2352967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9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920705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225"/>
            <a:ext cx="7772400" cy="9144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Phosphorus accumulation</a:t>
            </a:r>
            <a:endParaRPr lang="en-US" b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181" name="Group 180"/>
          <p:cNvGrpSpPr/>
          <p:nvPr/>
        </p:nvGrpSpPr>
        <p:grpSpPr>
          <a:xfrm>
            <a:off x="1093331" y="1909727"/>
            <a:ext cx="7022997" cy="3201622"/>
            <a:chOff x="556898" y="1920675"/>
            <a:chExt cx="7022997" cy="3201622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41" t="6581" r="33464" b="10263"/>
            <a:stretch/>
          </p:blipFill>
          <p:spPr>
            <a:xfrm>
              <a:off x="4696309" y="2584764"/>
              <a:ext cx="2697044" cy="2353577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11" t="8007" r="33870" b="9526"/>
            <a:stretch/>
          </p:blipFill>
          <p:spPr>
            <a:xfrm>
              <a:off x="674627" y="2644283"/>
              <a:ext cx="2708367" cy="2334066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37" t="75173" r="64066" b="1410"/>
            <a:stretch/>
          </p:blipFill>
          <p:spPr>
            <a:xfrm>
              <a:off x="3986946" y="2657457"/>
              <a:ext cx="309686" cy="163045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85" name="Rectangle 184"/>
            <p:cNvSpPr/>
            <p:nvPr/>
          </p:nvSpPr>
          <p:spPr>
            <a:xfrm>
              <a:off x="556898" y="1941342"/>
              <a:ext cx="7022997" cy="318095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86" name="TextBox 73"/>
            <p:cNvSpPr txBox="1">
              <a:spLocks noChangeArrowheads="1"/>
            </p:cNvSpPr>
            <p:nvPr/>
          </p:nvSpPr>
          <p:spPr bwMode="auto">
            <a:xfrm>
              <a:off x="4245146" y="3335544"/>
              <a:ext cx="398784" cy="254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51" b="1" dirty="0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187" name="TextBox 73"/>
            <p:cNvSpPr txBox="1">
              <a:spLocks noChangeArrowheads="1"/>
            </p:cNvSpPr>
            <p:nvPr/>
          </p:nvSpPr>
          <p:spPr bwMode="auto">
            <a:xfrm>
              <a:off x="1560924" y="1920675"/>
              <a:ext cx="506932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b="1" dirty="0">
                  <a:latin typeface="Calibri"/>
                  <a:cs typeface="Calibri"/>
                </a:rPr>
                <a:t>Phosphorus accumulation </a:t>
              </a:r>
            </a:p>
            <a:p>
              <a:pPr algn="ctr"/>
              <a:r>
                <a:rPr lang="en-US" altLang="en-US" sz="1400" b="1" dirty="0">
                  <a:latin typeface="Calibri"/>
                  <a:cs typeface="Calibri"/>
                </a:rPr>
                <a:t>Difference from Baseline (mg/m</a:t>
              </a:r>
              <a:r>
                <a:rPr lang="en-US" altLang="en-US" sz="1400" b="1" baseline="30000" dirty="0">
                  <a:latin typeface="Calibri"/>
                  <a:cs typeface="Calibri"/>
                </a:rPr>
                <a:t>2</a:t>
              </a:r>
              <a:r>
                <a:rPr lang="en-US" altLang="en-US" sz="1400" b="1" dirty="0">
                  <a:latin typeface="Calibri"/>
                  <a:cs typeface="Calibri"/>
                </a:rPr>
                <a:t>/yr)</a:t>
              </a:r>
            </a:p>
          </p:txBody>
        </p:sp>
        <p:sp>
          <p:nvSpPr>
            <p:cNvPr id="188" name="TextBox 73"/>
            <p:cNvSpPr txBox="1">
              <a:spLocks noChangeArrowheads="1"/>
            </p:cNvSpPr>
            <p:nvPr/>
          </p:nvSpPr>
          <p:spPr bwMode="auto">
            <a:xfrm>
              <a:off x="4253235" y="2553405"/>
              <a:ext cx="498517" cy="254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51" b="1" dirty="0">
                  <a:latin typeface="Calibri"/>
                  <a:cs typeface="Calibri"/>
                </a:rPr>
                <a:t>25</a:t>
              </a:r>
            </a:p>
          </p:txBody>
        </p:sp>
        <p:sp>
          <p:nvSpPr>
            <p:cNvPr id="189" name="TextBox 73"/>
            <p:cNvSpPr txBox="1">
              <a:spLocks noChangeArrowheads="1"/>
            </p:cNvSpPr>
            <p:nvPr/>
          </p:nvSpPr>
          <p:spPr bwMode="auto">
            <a:xfrm>
              <a:off x="4245146" y="2717909"/>
              <a:ext cx="469869" cy="254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51" b="1" dirty="0">
                  <a:latin typeface="Calibri"/>
                  <a:cs typeface="Calibri"/>
                </a:rPr>
                <a:t>19</a:t>
              </a:r>
            </a:p>
          </p:txBody>
        </p:sp>
        <p:sp>
          <p:nvSpPr>
            <p:cNvPr id="190" name="TextBox 73"/>
            <p:cNvSpPr txBox="1">
              <a:spLocks noChangeArrowheads="1"/>
            </p:cNvSpPr>
            <p:nvPr/>
          </p:nvSpPr>
          <p:spPr bwMode="auto">
            <a:xfrm>
              <a:off x="4245146" y="2926739"/>
              <a:ext cx="398784" cy="254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51" b="1" dirty="0">
                  <a:latin typeface="Calibri"/>
                  <a:cs typeface="Calibri"/>
                </a:rPr>
                <a:t>12</a:t>
              </a:r>
            </a:p>
          </p:txBody>
        </p:sp>
        <p:sp>
          <p:nvSpPr>
            <p:cNvPr id="191" name="TextBox 73"/>
            <p:cNvSpPr txBox="1">
              <a:spLocks noChangeArrowheads="1"/>
            </p:cNvSpPr>
            <p:nvPr/>
          </p:nvSpPr>
          <p:spPr bwMode="auto">
            <a:xfrm>
              <a:off x="4245149" y="3130367"/>
              <a:ext cx="518431" cy="254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51" b="1" dirty="0"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92" name="TextBox 73"/>
            <p:cNvSpPr txBox="1">
              <a:spLocks noChangeArrowheads="1"/>
            </p:cNvSpPr>
            <p:nvPr/>
          </p:nvSpPr>
          <p:spPr bwMode="auto">
            <a:xfrm>
              <a:off x="4245148" y="3543620"/>
              <a:ext cx="498516" cy="254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51" b="1" dirty="0">
                  <a:latin typeface="Calibri"/>
                  <a:cs typeface="Calibri"/>
                </a:rPr>
                <a:t>-6</a:t>
              </a:r>
            </a:p>
          </p:txBody>
        </p:sp>
        <p:sp>
          <p:nvSpPr>
            <p:cNvPr id="193" name="TextBox 73"/>
            <p:cNvSpPr txBox="1">
              <a:spLocks noChangeArrowheads="1"/>
            </p:cNvSpPr>
            <p:nvPr/>
          </p:nvSpPr>
          <p:spPr bwMode="auto">
            <a:xfrm>
              <a:off x="4245148" y="3751696"/>
              <a:ext cx="441425" cy="254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51" b="1" dirty="0">
                  <a:latin typeface="Calibri"/>
                  <a:cs typeface="Calibri"/>
                </a:rPr>
                <a:t>-12</a:t>
              </a:r>
            </a:p>
          </p:txBody>
        </p:sp>
        <p:sp>
          <p:nvSpPr>
            <p:cNvPr id="194" name="TextBox 73"/>
            <p:cNvSpPr txBox="1">
              <a:spLocks noChangeArrowheads="1"/>
            </p:cNvSpPr>
            <p:nvPr/>
          </p:nvSpPr>
          <p:spPr bwMode="auto">
            <a:xfrm>
              <a:off x="1412937" y="2354507"/>
              <a:ext cx="182661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b="1" dirty="0">
                  <a:latin typeface="Calibri"/>
                  <a:cs typeface="Calibri"/>
                </a:rPr>
                <a:t>-RF minus Baseline</a:t>
              </a:r>
            </a:p>
          </p:txBody>
        </p:sp>
        <p:sp>
          <p:nvSpPr>
            <p:cNvPr id="195" name="TextBox 73"/>
            <p:cNvSpPr txBox="1">
              <a:spLocks noChangeArrowheads="1"/>
            </p:cNvSpPr>
            <p:nvPr/>
          </p:nvSpPr>
          <p:spPr bwMode="auto">
            <a:xfrm>
              <a:off x="4245148" y="3952034"/>
              <a:ext cx="458544" cy="254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51" b="1" dirty="0">
                  <a:latin typeface="Calibri"/>
                  <a:cs typeface="Calibri"/>
                </a:rPr>
                <a:t>-19</a:t>
              </a:r>
            </a:p>
          </p:txBody>
        </p:sp>
        <p:sp>
          <p:nvSpPr>
            <p:cNvPr id="196" name="TextBox 73"/>
            <p:cNvSpPr txBox="1">
              <a:spLocks noChangeArrowheads="1"/>
            </p:cNvSpPr>
            <p:nvPr/>
          </p:nvSpPr>
          <p:spPr bwMode="auto">
            <a:xfrm>
              <a:off x="4245148" y="4120608"/>
              <a:ext cx="469867" cy="254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51" b="1" dirty="0">
                  <a:latin typeface="Calibri"/>
                  <a:cs typeface="Calibri"/>
                </a:rPr>
                <a:t>-25</a:t>
              </a:r>
            </a:p>
          </p:txBody>
        </p:sp>
        <p:sp>
          <p:nvSpPr>
            <p:cNvPr id="197" name="TextBox 73"/>
            <p:cNvSpPr txBox="1">
              <a:spLocks noChangeArrowheads="1"/>
            </p:cNvSpPr>
            <p:nvPr/>
          </p:nvSpPr>
          <p:spPr bwMode="auto">
            <a:xfrm rot="16200000">
              <a:off x="3217054" y="3756479"/>
              <a:ext cx="86631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b="1" dirty="0">
                  <a:latin typeface="Calibri"/>
                  <a:cs typeface="Calibri"/>
                </a:rPr>
                <a:t>less</a:t>
              </a:r>
            </a:p>
          </p:txBody>
        </p:sp>
        <p:sp>
          <p:nvSpPr>
            <p:cNvPr id="198" name="TextBox 73"/>
            <p:cNvSpPr txBox="1">
              <a:spLocks noChangeArrowheads="1"/>
            </p:cNvSpPr>
            <p:nvPr/>
          </p:nvSpPr>
          <p:spPr bwMode="auto">
            <a:xfrm rot="16200000">
              <a:off x="3217055" y="3002340"/>
              <a:ext cx="86631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b="1" dirty="0">
                  <a:latin typeface="Calibri"/>
                  <a:cs typeface="Calibri"/>
                </a:rPr>
                <a:t>more</a:t>
              </a:r>
            </a:p>
          </p:txBody>
        </p:sp>
        <p:cxnSp>
          <p:nvCxnSpPr>
            <p:cNvPr id="199" name="Straight Arrow Connector 198"/>
            <p:cNvCxnSpPr/>
            <p:nvPr/>
          </p:nvCxnSpPr>
          <p:spPr>
            <a:xfrm flipV="1">
              <a:off x="3804099" y="2822003"/>
              <a:ext cx="0" cy="64056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Arrow Connector 199"/>
            <p:cNvCxnSpPr>
              <a:cxnSpLocks/>
            </p:cNvCxnSpPr>
            <p:nvPr/>
          </p:nvCxnSpPr>
          <p:spPr>
            <a:xfrm flipH="1">
              <a:off x="3804099" y="3516204"/>
              <a:ext cx="3660" cy="6246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1" name="TextBox 73"/>
            <p:cNvSpPr txBox="1">
              <a:spLocks noChangeArrowheads="1"/>
            </p:cNvSpPr>
            <p:nvPr/>
          </p:nvSpPr>
          <p:spPr bwMode="auto">
            <a:xfrm>
              <a:off x="4784135" y="2354507"/>
              <a:ext cx="182661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b="1" dirty="0">
                  <a:latin typeface="Calibri"/>
                  <a:cs typeface="Calibri"/>
                </a:rPr>
                <a:t>+RF minus Baseline</a:t>
              </a:r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4689281" y="4264276"/>
              <a:ext cx="126893" cy="3117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592337" y="4528307"/>
              <a:ext cx="326382" cy="4820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4667394" y="4387683"/>
              <a:ext cx="326382" cy="520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05" name="TextBox 73"/>
            <p:cNvSpPr txBox="1">
              <a:spLocks noChangeArrowheads="1"/>
            </p:cNvSpPr>
            <p:nvPr/>
          </p:nvSpPr>
          <p:spPr bwMode="auto">
            <a:xfrm>
              <a:off x="4050983" y="4360960"/>
              <a:ext cx="606917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50" b="1" dirty="0">
                  <a:latin typeface="Calibri"/>
                  <a:cs typeface="Calibri"/>
                </a:rPr>
                <a:t>&gt; 25</a:t>
              </a:r>
              <a:br>
                <a:rPr lang="en-US" altLang="en-US" sz="1050" b="1" dirty="0">
                  <a:latin typeface="Calibri"/>
                  <a:cs typeface="Calibri"/>
                </a:rPr>
              </a:br>
              <a:r>
                <a:rPr lang="en-US" altLang="en-US" sz="1050" b="1" dirty="0">
                  <a:latin typeface="Calibri"/>
                  <a:cs typeface="Calibri"/>
                </a:rPr>
                <a:t>&lt; -25</a:t>
              </a:r>
              <a:endParaRPr lang="en-US" altLang="en-US" sz="1050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3773977" y="4428035"/>
              <a:ext cx="313242" cy="25727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07" name="TextBox 73"/>
            <p:cNvSpPr txBox="1">
              <a:spLocks noChangeArrowheads="1"/>
            </p:cNvSpPr>
            <p:nvPr/>
          </p:nvSpPr>
          <p:spPr bwMode="auto">
            <a:xfrm>
              <a:off x="3162866" y="4660632"/>
              <a:ext cx="187110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200" b="1" dirty="0">
                  <a:latin typeface="Calibri"/>
                  <a:cs typeface="Calibri"/>
                </a:rPr>
                <a:t>Beyond range </a:t>
              </a:r>
            </a:p>
            <a:p>
              <a:pPr algn="ctr"/>
              <a:r>
                <a:rPr lang="en-US" altLang="en-US" sz="1200" b="1" dirty="0">
                  <a:latin typeface="Calibri"/>
                  <a:cs typeface="Calibri"/>
                </a:rPr>
                <a:t>of scale</a:t>
              </a: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635970" y="2662284"/>
              <a:ext cx="2775435" cy="230418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4712572" y="2634161"/>
              <a:ext cx="2775435" cy="230418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6156476" y="3559183"/>
              <a:ext cx="46716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Calibri"/>
                  <a:cs typeface="Calibri"/>
                </a:rPr>
                <a:t>SRS 3</a:t>
              </a:r>
            </a:p>
          </p:txBody>
        </p:sp>
        <p:cxnSp>
          <p:nvCxnSpPr>
            <p:cNvPr id="211" name="Straight Arrow Connector 210"/>
            <p:cNvCxnSpPr>
              <a:cxnSpLocks/>
            </p:cNvCxnSpPr>
            <p:nvPr/>
          </p:nvCxnSpPr>
          <p:spPr>
            <a:xfrm flipH="1">
              <a:off x="6012751" y="3666041"/>
              <a:ext cx="193925" cy="107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5-Point Star 74"/>
            <p:cNvSpPr/>
            <p:nvPr/>
          </p:nvSpPr>
          <p:spPr>
            <a:xfrm>
              <a:off x="6156832" y="3377990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13" name="5-Point Star 74"/>
            <p:cNvSpPr/>
            <p:nvPr/>
          </p:nvSpPr>
          <p:spPr>
            <a:xfrm>
              <a:off x="6349675" y="2639200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14" name="5-Point Star 74"/>
            <p:cNvSpPr/>
            <p:nvPr/>
          </p:nvSpPr>
          <p:spPr>
            <a:xfrm>
              <a:off x="5571632" y="3879321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15" name="5-Point Star 74"/>
            <p:cNvSpPr/>
            <p:nvPr/>
          </p:nvSpPr>
          <p:spPr>
            <a:xfrm>
              <a:off x="5361237" y="3993401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16" name="5-Point Star 74"/>
            <p:cNvSpPr/>
            <p:nvPr/>
          </p:nvSpPr>
          <p:spPr>
            <a:xfrm>
              <a:off x="5209790" y="4052462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17" name="5-Point Star 74"/>
            <p:cNvSpPr/>
            <p:nvPr/>
          </p:nvSpPr>
          <p:spPr>
            <a:xfrm>
              <a:off x="5932786" y="3666041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2173575" y="3563190"/>
              <a:ext cx="46716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Calibri"/>
                  <a:cs typeface="Calibri"/>
                </a:rPr>
                <a:t>SRS 3</a:t>
              </a:r>
            </a:p>
          </p:txBody>
        </p:sp>
        <p:cxnSp>
          <p:nvCxnSpPr>
            <p:cNvPr id="219" name="Straight Arrow Connector 218"/>
            <p:cNvCxnSpPr>
              <a:cxnSpLocks/>
            </p:cNvCxnSpPr>
            <p:nvPr/>
          </p:nvCxnSpPr>
          <p:spPr>
            <a:xfrm flipH="1">
              <a:off x="2029850" y="3670048"/>
              <a:ext cx="193925" cy="107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5-Point Star 74"/>
            <p:cNvSpPr/>
            <p:nvPr/>
          </p:nvSpPr>
          <p:spPr>
            <a:xfrm>
              <a:off x="2173931" y="3381997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21" name="5-Point Star 74"/>
            <p:cNvSpPr/>
            <p:nvPr/>
          </p:nvSpPr>
          <p:spPr>
            <a:xfrm>
              <a:off x="2366774" y="2643207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22" name="5-Point Star 74"/>
            <p:cNvSpPr/>
            <p:nvPr/>
          </p:nvSpPr>
          <p:spPr>
            <a:xfrm>
              <a:off x="1588731" y="3883328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23" name="5-Point Star 74"/>
            <p:cNvSpPr/>
            <p:nvPr/>
          </p:nvSpPr>
          <p:spPr>
            <a:xfrm>
              <a:off x="1378336" y="3997408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24" name="5-Point Star 223"/>
            <p:cNvSpPr/>
            <p:nvPr/>
          </p:nvSpPr>
          <p:spPr>
            <a:xfrm>
              <a:off x="1226889" y="4056469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25" name="5-Point Star 74"/>
            <p:cNvSpPr/>
            <p:nvPr/>
          </p:nvSpPr>
          <p:spPr>
            <a:xfrm>
              <a:off x="1949885" y="3670048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0945296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225"/>
            <a:ext cx="7772400" cy="9144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Habitat succession</a:t>
            </a:r>
            <a:endParaRPr lang="en-US" b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45877" y="1256701"/>
            <a:ext cx="5575738" cy="4703124"/>
            <a:chOff x="1745877" y="1256701"/>
            <a:chExt cx="5575738" cy="4703124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" t="50124" r="52372" b="2222"/>
            <a:stretch/>
          </p:blipFill>
          <p:spPr>
            <a:xfrm>
              <a:off x="1756151" y="3628105"/>
              <a:ext cx="2754570" cy="2331720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61" t="50124" r="1777" b="2222"/>
            <a:stretch/>
          </p:blipFill>
          <p:spPr>
            <a:xfrm>
              <a:off x="4437125" y="3631609"/>
              <a:ext cx="2709721" cy="2292523"/>
            </a:xfrm>
            <a:prstGeom prst="rect">
              <a:avLst/>
            </a:prstGeom>
          </p:spPr>
        </p:pic>
        <p:sp>
          <p:nvSpPr>
            <p:cNvPr id="184" name="TextBox 183"/>
            <p:cNvSpPr txBox="1"/>
            <p:nvPr/>
          </p:nvSpPr>
          <p:spPr>
            <a:xfrm>
              <a:off x="6682327" y="4682056"/>
              <a:ext cx="63928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Calibri"/>
                  <a:cs typeface="Calibri"/>
                </a:rPr>
                <a:t>TS/Ph-2</a:t>
              </a:r>
            </a:p>
            <a:p>
              <a:r>
                <a:rPr lang="en-US" sz="800" b="1" dirty="0">
                  <a:latin typeface="Calibri"/>
                  <a:cs typeface="Calibri"/>
                </a:rPr>
                <a:t>TS/Ph-6</a:t>
              </a:r>
            </a:p>
          </p:txBody>
        </p:sp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3" r="53226" b="52346"/>
            <a:stretch/>
          </p:blipFill>
          <p:spPr>
            <a:xfrm>
              <a:off x="1745877" y="1263047"/>
              <a:ext cx="2702260" cy="2331720"/>
            </a:xfrm>
            <a:prstGeom prst="rect">
              <a:avLst/>
            </a:prstGeom>
          </p:spPr>
        </p:pic>
        <p:sp>
          <p:nvSpPr>
            <p:cNvPr id="186" name="Rectangle 185"/>
            <p:cNvSpPr/>
            <p:nvPr/>
          </p:nvSpPr>
          <p:spPr>
            <a:xfrm>
              <a:off x="5407223" y="2492250"/>
              <a:ext cx="547272" cy="5826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5885739" y="2877912"/>
              <a:ext cx="547272" cy="5826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88" name="TextBox 73"/>
            <p:cNvSpPr txBox="1">
              <a:spLocks noChangeArrowheads="1"/>
            </p:cNvSpPr>
            <p:nvPr/>
          </p:nvSpPr>
          <p:spPr bwMode="auto">
            <a:xfrm>
              <a:off x="5285397" y="3707080"/>
              <a:ext cx="54589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b="1" dirty="0">
                  <a:latin typeface="Calibri"/>
                  <a:cs typeface="Calibri"/>
                </a:rPr>
                <a:t>+RF</a:t>
              </a:r>
              <a:endParaRPr lang="en-US" altLang="en-US" sz="1400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189" name="Freeform 65"/>
            <p:cNvSpPr>
              <a:spLocks/>
            </p:cNvSpPr>
            <p:nvPr/>
          </p:nvSpPr>
          <p:spPr bwMode="auto">
            <a:xfrm>
              <a:off x="4470833" y="2842986"/>
              <a:ext cx="346075" cy="160338"/>
            </a:xfrm>
            <a:custGeom>
              <a:avLst/>
              <a:gdLst>
                <a:gd name="T0" fmla="*/ 98439 w 346692"/>
                <a:gd name="T1" fmla="*/ 0 h 160345"/>
                <a:gd name="T2" fmla="*/ 0 w 346692"/>
                <a:gd name="T3" fmla="*/ 34655 h 160345"/>
                <a:gd name="T4" fmla="*/ 0 w 346692"/>
                <a:gd name="T5" fmla="*/ 160292 h 160345"/>
                <a:gd name="T6" fmla="*/ 162638 w 346692"/>
                <a:gd name="T7" fmla="*/ 160292 h 160345"/>
                <a:gd name="T8" fmla="*/ 333837 w 346692"/>
                <a:gd name="T9" fmla="*/ 138631 h 160345"/>
                <a:gd name="T10" fmla="*/ 342395 w 346692"/>
                <a:gd name="T11" fmla="*/ 38989 h 160345"/>
                <a:gd name="T12" fmla="*/ 175478 w 346692"/>
                <a:gd name="T13" fmla="*/ 0 h 160345"/>
                <a:gd name="T14" fmla="*/ 21401 w 346692"/>
                <a:gd name="T15" fmla="*/ 0 h 160345"/>
                <a:gd name="T16" fmla="*/ 94159 w 346692"/>
                <a:gd name="T17" fmla="*/ 56320 h 1603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6692" h="160345">
                  <a:moveTo>
                    <a:pt x="99674" y="0"/>
                  </a:moveTo>
                  <a:lnTo>
                    <a:pt x="0" y="34669"/>
                  </a:lnTo>
                  <a:lnTo>
                    <a:pt x="0" y="160345"/>
                  </a:lnTo>
                  <a:lnTo>
                    <a:pt x="164679" y="160345"/>
                  </a:lnTo>
                  <a:lnTo>
                    <a:pt x="338025" y="138677"/>
                  </a:lnTo>
                  <a:lnTo>
                    <a:pt x="346692" y="39003"/>
                  </a:lnTo>
                  <a:lnTo>
                    <a:pt x="177680" y="0"/>
                  </a:lnTo>
                  <a:lnTo>
                    <a:pt x="21668" y="0"/>
                  </a:lnTo>
                  <a:lnTo>
                    <a:pt x="95340" y="5633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1" dirty="0">
                <a:latin typeface="Calibri"/>
                <a:cs typeface="Calibri"/>
              </a:endParaRPr>
            </a:p>
          </p:txBody>
        </p:sp>
        <p:pic>
          <p:nvPicPr>
            <p:cNvPr id="190" name="Picture 6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2" t="12155" r="78349" b="85060"/>
            <a:stretch>
              <a:fillRect/>
            </a:stretch>
          </p:blipFill>
          <p:spPr bwMode="auto">
            <a:xfrm>
              <a:off x="4527110" y="1418537"/>
              <a:ext cx="288925" cy="2936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1" name="Picture 5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62" t="4262" r="67393" b="95303"/>
            <a:stretch>
              <a:fillRect/>
            </a:stretch>
          </p:blipFill>
          <p:spPr bwMode="auto">
            <a:xfrm>
              <a:off x="4527110" y="2502037"/>
              <a:ext cx="287337" cy="2873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2" name="Picture 6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5" t="35332" r="88687" b="62076"/>
            <a:stretch>
              <a:fillRect/>
            </a:stretch>
          </p:blipFill>
          <p:spPr bwMode="auto">
            <a:xfrm>
              <a:off x="4527110" y="1919786"/>
              <a:ext cx="288925" cy="2778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3" name="TextBox 73"/>
            <p:cNvSpPr txBox="1">
              <a:spLocks noChangeArrowheads="1"/>
            </p:cNvSpPr>
            <p:nvPr/>
          </p:nvSpPr>
          <p:spPr bwMode="auto">
            <a:xfrm>
              <a:off x="4800679" y="2442501"/>
              <a:ext cx="94212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400" b="1" dirty="0">
                  <a:solidFill>
                    <a:schemeClr val="tx1"/>
                  </a:solidFill>
                  <a:latin typeface="Calibri"/>
                  <a:cs typeface="Calibri"/>
                </a:rPr>
                <a:t>Open Water</a:t>
              </a:r>
            </a:p>
          </p:txBody>
        </p:sp>
        <p:sp>
          <p:nvSpPr>
            <p:cNvPr id="194" name="TextBox 73"/>
            <p:cNvSpPr txBox="1">
              <a:spLocks noChangeArrowheads="1"/>
            </p:cNvSpPr>
            <p:nvPr/>
          </p:nvSpPr>
          <p:spPr bwMode="auto">
            <a:xfrm>
              <a:off x="2744839" y="3715334"/>
              <a:ext cx="54589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b="1" dirty="0">
                  <a:latin typeface="Calibri"/>
                  <a:cs typeface="Calibri"/>
                </a:rPr>
                <a:t>-RF</a:t>
              </a:r>
              <a:endParaRPr lang="en-US" altLang="en-US" sz="1400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195" name="TextBox 73"/>
            <p:cNvSpPr txBox="1">
              <a:spLocks noChangeArrowheads="1"/>
            </p:cNvSpPr>
            <p:nvPr/>
          </p:nvSpPr>
          <p:spPr bwMode="auto">
            <a:xfrm>
              <a:off x="2463210" y="1291823"/>
              <a:ext cx="85469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b="1" dirty="0">
                  <a:latin typeface="Calibri"/>
                  <a:cs typeface="Calibri"/>
                </a:rPr>
                <a:t>Baseline</a:t>
              </a:r>
              <a:endParaRPr lang="en-US" altLang="en-US" sz="1400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pic>
          <p:nvPicPr>
            <p:cNvPr id="196" name="Picture 19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3" t="11814" r="61338" b="81169"/>
            <a:stretch/>
          </p:blipFill>
          <p:spPr>
            <a:xfrm>
              <a:off x="3294295" y="1427673"/>
              <a:ext cx="340593" cy="343855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197" name="Picture 19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3" t="11814" r="61338" b="81169"/>
            <a:stretch/>
          </p:blipFill>
          <p:spPr>
            <a:xfrm>
              <a:off x="3873817" y="1341623"/>
              <a:ext cx="340593" cy="343855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198" name="Picture 19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3" t="11814" r="61338" b="81169"/>
            <a:stretch/>
          </p:blipFill>
          <p:spPr>
            <a:xfrm>
              <a:off x="3939489" y="2126023"/>
              <a:ext cx="64848" cy="472512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3" t="11814" r="61338" b="81169"/>
            <a:stretch/>
          </p:blipFill>
          <p:spPr>
            <a:xfrm>
              <a:off x="3949666" y="4403163"/>
              <a:ext cx="61787" cy="450208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85" t="56739" r="65345" b="40480"/>
            <a:stretch/>
          </p:blipFill>
          <p:spPr>
            <a:xfrm>
              <a:off x="3601093" y="3802594"/>
              <a:ext cx="112011" cy="133256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3" t="11814" r="61338" b="81169"/>
            <a:stretch/>
          </p:blipFill>
          <p:spPr>
            <a:xfrm>
              <a:off x="3672390" y="3715334"/>
              <a:ext cx="131842" cy="450208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3" t="11814" r="61338" b="81169"/>
            <a:stretch/>
          </p:blipFill>
          <p:spPr>
            <a:xfrm>
              <a:off x="3477109" y="3798007"/>
              <a:ext cx="131842" cy="450208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203" name="Picture 20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3" t="11814" r="61338" b="81169"/>
            <a:stretch/>
          </p:blipFill>
          <p:spPr>
            <a:xfrm>
              <a:off x="6796974" y="3694473"/>
              <a:ext cx="61787" cy="450208"/>
            </a:xfrm>
            <a:prstGeom prst="rect">
              <a:avLst/>
            </a:prstGeom>
            <a:ln w="28575">
              <a:noFill/>
            </a:ln>
          </p:spPr>
        </p:pic>
        <p:pic>
          <p:nvPicPr>
            <p:cNvPr id="204" name="Picture 20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03" t="11814" r="61338" b="81169"/>
            <a:stretch/>
          </p:blipFill>
          <p:spPr>
            <a:xfrm>
              <a:off x="6547763" y="4412869"/>
              <a:ext cx="61787" cy="450208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205" name="5-Point Star 74"/>
            <p:cNvSpPr/>
            <p:nvPr/>
          </p:nvSpPr>
          <p:spPr>
            <a:xfrm>
              <a:off x="3053502" y="4644256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06" name="5-Point Star 74"/>
            <p:cNvSpPr/>
            <p:nvPr/>
          </p:nvSpPr>
          <p:spPr>
            <a:xfrm>
              <a:off x="2701240" y="4846616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07" name="5-Point Star 74"/>
            <p:cNvSpPr/>
            <p:nvPr/>
          </p:nvSpPr>
          <p:spPr>
            <a:xfrm>
              <a:off x="2486386" y="4961546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08" name="5-Point Star 74"/>
            <p:cNvSpPr/>
            <p:nvPr/>
          </p:nvSpPr>
          <p:spPr>
            <a:xfrm>
              <a:off x="2338990" y="5006514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09" name="5-Point Star 74"/>
            <p:cNvSpPr/>
            <p:nvPr/>
          </p:nvSpPr>
          <p:spPr>
            <a:xfrm>
              <a:off x="3270957" y="4358260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10" name="5-Point Star 74"/>
            <p:cNvSpPr/>
            <p:nvPr/>
          </p:nvSpPr>
          <p:spPr>
            <a:xfrm>
              <a:off x="3447270" y="3634861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cxnSp>
          <p:nvCxnSpPr>
            <p:cNvPr id="211" name="Straight Arrow Connector 210"/>
            <p:cNvCxnSpPr>
              <a:cxnSpLocks/>
            </p:cNvCxnSpPr>
            <p:nvPr/>
          </p:nvCxnSpPr>
          <p:spPr>
            <a:xfrm flipH="1" flipV="1">
              <a:off x="3116061" y="4699594"/>
              <a:ext cx="240503" cy="64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2" name="5-Point Star 74"/>
            <p:cNvSpPr/>
            <p:nvPr/>
          </p:nvSpPr>
          <p:spPr>
            <a:xfrm>
              <a:off x="2679977" y="2502037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3294799" y="2210632"/>
              <a:ext cx="4671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Calibri"/>
                  <a:cs typeface="Calibri"/>
                </a:rPr>
                <a:t>SRS 3</a:t>
              </a:r>
            </a:p>
          </p:txBody>
        </p:sp>
        <p:cxnSp>
          <p:nvCxnSpPr>
            <p:cNvPr id="214" name="Straight Arrow Connector 213"/>
            <p:cNvCxnSpPr>
              <a:cxnSpLocks/>
            </p:cNvCxnSpPr>
            <p:nvPr/>
          </p:nvCxnSpPr>
          <p:spPr>
            <a:xfrm flipH="1" flipV="1">
              <a:off x="3120911" y="2312895"/>
              <a:ext cx="240503" cy="64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5-Point Star 74"/>
            <p:cNvSpPr/>
            <p:nvPr/>
          </p:nvSpPr>
          <p:spPr>
            <a:xfrm>
              <a:off x="3039470" y="2295807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16" name="5-Point Star 74"/>
            <p:cNvSpPr/>
            <p:nvPr/>
          </p:nvSpPr>
          <p:spPr>
            <a:xfrm>
              <a:off x="3258177" y="2004084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17" name="5-Point Star 74"/>
            <p:cNvSpPr/>
            <p:nvPr/>
          </p:nvSpPr>
          <p:spPr>
            <a:xfrm>
              <a:off x="3444781" y="1275466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18" name="5-Point Star 74"/>
            <p:cNvSpPr/>
            <p:nvPr/>
          </p:nvSpPr>
          <p:spPr>
            <a:xfrm>
              <a:off x="2463210" y="2624213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19" name="5-Point Star 74"/>
            <p:cNvSpPr/>
            <p:nvPr/>
          </p:nvSpPr>
          <p:spPr>
            <a:xfrm>
              <a:off x="2318971" y="2661133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5933210" y="4550437"/>
              <a:ext cx="4671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Calibri"/>
                  <a:cs typeface="Calibri"/>
                </a:rPr>
                <a:t>SRS-3</a:t>
              </a:r>
            </a:p>
            <a:p>
              <a:r>
                <a:rPr lang="en-US" sz="800" b="1" dirty="0">
                  <a:latin typeface="Calibri"/>
                  <a:cs typeface="Calibri"/>
                </a:rPr>
                <a:t>SRS-4</a:t>
              </a:r>
            </a:p>
          </p:txBody>
        </p:sp>
        <p:cxnSp>
          <p:nvCxnSpPr>
            <p:cNvPr id="221" name="Straight Arrow Connector 220"/>
            <p:cNvCxnSpPr>
              <a:cxnSpLocks/>
            </p:cNvCxnSpPr>
            <p:nvPr/>
          </p:nvCxnSpPr>
          <p:spPr>
            <a:xfrm flipH="1" flipV="1">
              <a:off x="5759322" y="4652700"/>
              <a:ext cx="240503" cy="64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5-Point Star 74"/>
            <p:cNvSpPr/>
            <p:nvPr/>
          </p:nvSpPr>
          <p:spPr>
            <a:xfrm>
              <a:off x="5677881" y="4635612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23" name="5-Point Star 74"/>
            <p:cNvSpPr/>
            <p:nvPr/>
          </p:nvSpPr>
          <p:spPr>
            <a:xfrm>
              <a:off x="5885496" y="4350998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24" name="5-Point Star 74"/>
            <p:cNvSpPr/>
            <p:nvPr/>
          </p:nvSpPr>
          <p:spPr>
            <a:xfrm>
              <a:off x="5322072" y="4838230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25" name="5-Point Star 74"/>
            <p:cNvSpPr/>
            <p:nvPr/>
          </p:nvSpPr>
          <p:spPr>
            <a:xfrm>
              <a:off x="5109620" y="4951905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26" name="5-Point Star 74"/>
            <p:cNvSpPr/>
            <p:nvPr/>
          </p:nvSpPr>
          <p:spPr>
            <a:xfrm>
              <a:off x="4967990" y="4995413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27" name="5-Point Star 74"/>
            <p:cNvSpPr/>
            <p:nvPr/>
          </p:nvSpPr>
          <p:spPr>
            <a:xfrm>
              <a:off x="6069354" y="3634861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28" name="Rectangle 60"/>
            <p:cNvSpPr>
              <a:spLocks noChangeArrowheads="1"/>
            </p:cNvSpPr>
            <p:nvPr/>
          </p:nvSpPr>
          <p:spPr bwMode="auto">
            <a:xfrm>
              <a:off x="6356859" y="1640742"/>
              <a:ext cx="576621" cy="10953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b="1" dirty="0">
                <a:latin typeface="Calibri"/>
                <a:cs typeface="Calibri"/>
              </a:endParaRPr>
            </a:p>
          </p:txBody>
        </p:sp>
        <p:sp>
          <p:nvSpPr>
            <p:cNvPr id="229" name="TextBox 64"/>
            <p:cNvSpPr txBox="1">
              <a:spLocks noChangeArrowheads="1"/>
            </p:cNvSpPr>
            <p:nvPr/>
          </p:nvSpPr>
          <p:spPr bwMode="auto">
            <a:xfrm>
              <a:off x="5884711" y="1257906"/>
              <a:ext cx="304800" cy="4619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/>
            <a:p>
              <a:r>
                <a:rPr lang="en-US" altLang="en-US" sz="2400" b="1" dirty="0">
                  <a:solidFill>
                    <a:schemeClr val="tx1"/>
                  </a:solidFill>
                  <a:latin typeface="Calibri"/>
                  <a:cs typeface="Calibri"/>
                </a:rPr>
                <a:t>N</a:t>
              </a:r>
            </a:p>
          </p:txBody>
        </p:sp>
        <p:sp>
          <p:nvSpPr>
            <p:cNvPr id="230" name="Rectangle 60"/>
            <p:cNvSpPr>
              <a:spLocks noChangeArrowheads="1"/>
            </p:cNvSpPr>
            <p:nvPr/>
          </p:nvSpPr>
          <p:spPr bwMode="auto">
            <a:xfrm>
              <a:off x="6674061" y="1640742"/>
              <a:ext cx="314325" cy="109537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b="1" dirty="0">
                <a:latin typeface="Calibri"/>
                <a:cs typeface="Calibri"/>
              </a:endParaRPr>
            </a:p>
          </p:txBody>
        </p:sp>
        <p:sp>
          <p:nvSpPr>
            <p:cNvPr id="231" name="TextBox 73"/>
            <p:cNvSpPr txBox="1">
              <a:spLocks noChangeArrowheads="1"/>
            </p:cNvSpPr>
            <p:nvPr/>
          </p:nvSpPr>
          <p:spPr bwMode="auto">
            <a:xfrm>
              <a:off x="5871902" y="2390327"/>
              <a:ext cx="133800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200" b="1" dirty="0">
                  <a:latin typeface="Calibri"/>
                  <a:cs typeface="Calibri"/>
                </a:rPr>
                <a:t>0.40 m</a:t>
              </a:r>
            </a:p>
            <a:p>
              <a:r>
                <a:rPr lang="en-US" altLang="en-US" sz="1200" b="1" dirty="0">
                  <a:latin typeface="Calibri"/>
                  <a:cs typeface="Calibri"/>
                </a:rPr>
                <a:t>Topographic contour</a:t>
              </a:r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5757969" y="1277176"/>
              <a:ext cx="1398073" cy="107812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pic>
          <p:nvPicPr>
            <p:cNvPr id="233" name="Picture 232"/>
            <p:cNvPicPr>
              <a:picLocks noChangeAspect="1"/>
            </p:cNvPicPr>
            <p:nvPr/>
          </p:nvPicPr>
          <p:blipFill rotWithShape="1">
            <a:blip r:embed="rId7"/>
            <a:srcRect l="69755" t="15693" r="18370" b="21307"/>
            <a:stretch/>
          </p:blipFill>
          <p:spPr>
            <a:xfrm>
              <a:off x="5965611" y="1635563"/>
              <a:ext cx="220140" cy="364969"/>
            </a:xfrm>
            <a:prstGeom prst="rect">
              <a:avLst/>
            </a:prstGeom>
          </p:spPr>
        </p:pic>
        <p:sp>
          <p:nvSpPr>
            <p:cNvPr id="234" name="5-Point Star 74"/>
            <p:cNvSpPr/>
            <p:nvPr/>
          </p:nvSpPr>
          <p:spPr>
            <a:xfrm>
              <a:off x="6023184" y="2094145"/>
              <a:ext cx="121076" cy="117614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235" name="TextBox 62"/>
            <p:cNvSpPr txBox="1">
              <a:spLocks noChangeArrowheads="1"/>
            </p:cNvSpPr>
            <p:nvPr/>
          </p:nvSpPr>
          <p:spPr bwMode="auto">
            <a:xfrm>
              <a:off x="6435356" y="1403912"/>
              <a:ext cx="561217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50" b="1" dirty="0">
                  <a:latin typeface="Calibri"/>
                  <a:cs typeface="Calibri"/>
                </a:rPr>
                <a:t>2</a:t>
              </a:r>
              <a:r>
                <a:rPr lang="en-US" altLang="en-US" sz="1050" b="1" dirty="0">
                  <a:solidFill>
                    <a:schemeClr val="tx1"/>
                  </a:solidFill>
                  <a:latin typeface="Calibri"/>
                  <a:cs typeface="Calibri"/>
                </a:rPr>
                <a:t>0 km</a:t>
              </a:r>
            </a:p>
          </p:txBody>
        </p:sp>
        <p:cxnSp>
          <p:nvCxnSpPr>
            <p:cNvPr id="236" name="Straight Connector 235"/>
            <p:cNvCxnSpPr>
              <a:cxnSpLocks/>
            </p:cNvCxnSpPr>
            <p:nvPr/>
          </p:nvCxnSpPr>
          <p:spPr>
            <a:xfrm flipV="1">
              <a:off x="5552525" y="3164320"/>
              <a:ext cx="314821" cy="218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>
              <a:cxnSpLocks/>
            </p:cNvCxnSpPr>
            <p:nvPr/>
          </p:nvCxnSpPr>
          <p:spPr>
            <a:xfrm flipV="1">
              <a:off x="5552525" y="2556851"/>
              <a:ext cx="314821" cy="2185"/>
            </a:xfrm>
            <a:prstGeom prst="line">
              <a:avLst/>
            </a:prstGeom>
            <a:ln w="285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TextBox 73"/>
            <p:cNvSpPr txBox="1">
              <a:spLocks noChangeArrowheads="1"/>
            </p:cNvSpPr>
            <p:nvPr/>
          </p:nvSpPr>
          <p:spPr bwMode="auto">
            <a:xfrm>
              <a:off x="5861676" y="3021559"/>
              <a:ext cx="133800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200" b="1" dirty="0">
                  <a:latin typeface="Calibri"/>
                  <a:cs typeface="Calibri"/>
                </a:rPr>
                <a:t>100 mg/L isochlor</a:t>
              </a:r>
            </a:p>
          </p:txBody>
        </p:sp>
        <p:sp>
          <p:nvSpPr>
            <p:cNvPr id="239" name="TextBox 73"/>
            <p:cNvSpPr txBox="1">
              <a:spLocks noChangeArrowheads="1"/>
            </p:cNvSpPr>
            <p:nvPr/>
          </p:nvSpPr>
          <p:spPr bwMode="auto">
            <a:xfrm>
              <a:off x="4800679" y="1923240"/>
              <a:ext cx="9798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400" b="1" dirty="0">
                  <a:solidFill>
                    <a:schemeClr val="tx1"/>
                  </a:solidFill>
                  <a:latin typeface="Calibri"/>
                  <a:cs typeface="Calibri"/>
                </a:rPr>
                <a:t>Mangrove Forest</a:t>
              </a:r>
            </a:p>
          </p:txBody>
        </p:sp>
        <p:sp>
          <p:nvSpPr>
            <p:cNvPr id="240" name="TextBox 73"/>
            <p:cNvSpPr txBox="1">
              <a:spLocks noChangeArrowheads="1"/>
            </p:cNvSpPr>
            <p:nvPr/>
          </p:nvSpPr>
          <p:spPr bwMode="auto">
            <a:xfrm>
              <a:off x="4800679" y="1312859"/>
              <a:ext cx="148354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400" b="1" dirty="0">
                  <a:solidFill>
                    <a:schemeClr val="tx1"/>
                  </a:solidFill>
                  <a:latin typeface="Calibri"/>
                  <a:cs typeface="Calibri"/>
                </a:rPr>
                <a:t>Freshwater </a:t>
              </a:r>
              <a:r>
                <a:rPr lang="en-US" altLang="en-US" sz="1400" b="1" dirty="0">
                  <a:latin typeface="Calibri"/>
                  <a:cs typeface="Calibri"/>
                </a:rPr>
                <a:t>H</a:t>
              </a:r>
              <a:r>
                <a:rPr lang="en-US" altLang="en-US" sz="1400" b="1" dirty="0">
                  <a:solidFill>
                    <a:schemeClr val="tx1"/>
                  </a:solidFill>
                  <a:latin typeface="Calibri"/>
                  <a:cs typeface="Calibri"/>
                </a:rPr>
                <a:t>abitat</a:t>
              </a:r>
            </a:p>
          </p:txBody>
        </p:sp>
        <p:cxnSp>
          <p:nvCxnSpPr>
            <p:cNvPr id="241" name="Straight Arrow Connector 240"/>
            <p:cNvCxnSpPr>
              <a:cxnSpLocks/>
            </p:cNvCxnSpPr>
            <p:nvPr/>
          </p:nvCxnSpPr>
          <p:spPr>
            <a:xfrm flipH="1">
              <a:off x="6521159" y="4812775"/>
              <a:ext cx="235165" cy="788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/>
            <p:cNvCxnSpPr>
              <a:cxnSpLocks/>
            </p:cNvCxnSpPr>
            <p:nvPr/>
          </p:nvCxnSpPr>
          <p:spPr>
            <a:xfrm flipH="1">
              <a:off x="6340172" y="4951905"/>
              <a:ext cx="416152" cy="4496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Arrow Connector 242"/>
            <p:cNvCxnSpPr>
              <a:cxnSpLocks/>
            </p:cNvCxnSpPr>
            <p:nvPr/>
          </p:nvCxnSpPr>
          <p:spPr>
            <a:xfrm flipH="1">
              <a:off x="5412143" y="4777870"/>
              <a:ext cx="559527" cy="881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TextBox 243"/>
            <p:cNvSpPr txBox="1"/>
            <p:nvPr/>
          </p:nvSpPr>
          <p:spPr>
            <a:xfrm>
              <a:off x="3302005" y="4567510"/>
              <a:ext cx="4671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Calibri"/>
                  <a:cs typeface="Calibri"/>
                </a:rPr>
                <a:t>SRS-3</a:t>
              </a:r>
            </a:p>
            <a:p>
              <a:r>
                <a:rPr lang="en-US" sz="800" b="1" dirty="0">
                  <a:latin typeface="Calibri"/>
                  <a:cs typeface="Calibri"/>
                </a:rPr>
                <a:t>SRS-4</a:t>
              </a:r>
            </a:p>
          </p:txBody>
        </p:sp>
        <p:cxnSp>
          <p:nvCxnSpPr>
            <p:cNvPr id="245" name="Straight Arrow Connector 244"/>
            <p:cNvCxnSpPr>
              <a:cxnSpLocks/>
            </p:cNvCxnSpPr>
            <p:nvPr/>
          </p:nvCxnSpPr>
          <p:spPr>
            <a:xfrm flipH="1">
              <a:off x="2780938" y="4794943"/>
              <a:ext cx="559527" cy="881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6" name="TextBox 245"/>
            <p:cNvSpPr txBox="1"/>
            <p:nvPr/>
          </p:nvSpPr>
          <p:spPr>
            <a:xfrm>
              <a:off x="3976165" y="4501629"/>
              <a:ext cx="51304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Calibri"/>
                  <a:cs typeface="Calibri"/>
                </a:rPr>
                <a:t>TS/Ph-2</a:t>
              </a:r>
            </a:p>
            <a:p>
              <a:r>
                <a:rPr lang="en-US" sz="800" b="1" dirty="0">
                  <a:latin typeface="Calibri"/>
                  <a:cs typeface="Calibri"/>
                </a:rPr>
                <a:t>TS/Ph-6</a:t>
              </a:r>
            </a:p>
          </p:txBody>
        </p:sp>
        <p:cxnSp>
          <p:nvCxnSpPr>
            <p:cNvPr id="247" name="Straight Arrow Connector 246"/>
            <p:cNvCxnSpPr>
              <a:cxnSpLocks/>
            </p:cNvCxnSpPr>
            <p:nvPr/>
          </p:nvCxnSpPr>
          <p:spPr>
            <a:xfrm flipH="1">
              <a:off x="3894624" y="4615875"/>
              <a:ext cx="154375" cy="25804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Arrow Connector 247"/>
            <p:cNvCxnSpPr>
              <a:cxnSpLocks/>
            </p:cNvCxnSpPr>
            <p:nvPr/>
          </p:nvCxnSpPr>
          <p:spPr>
            <a:xfrm flipH="1">
              <a:off x="3731085" y="4789640"/>
              <a:ext cx="317294" cy="6139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9" name="Freeform: Shape 104"/>
            <p:cNvSpPr/>
            <p:nvPr/>
          </p:nvSpPr>
          <p:spPr>
            <a:xfrm>
              <a:off x="1986945" y="1312119"/>
              <a:ext cx="2078780" cy="1608423"/>
            </a:xfrm>
            <a:custGeom>
              <a:avLst/>
              <a:gdLst>
                <a:gd name="connsiteX0" fmla="*/ 0 w 2078780"/>
                <a:gd name="connsiteY0" fmla="*/ 0 h 1608423"/>
                <a:gd name="connsiteX1" fmla="*/ 78941 w 2078780"/>
                <a:gd name="connsiteY1" fmla="*/ 65784 h 1608423"/>
                <a:gd name="connsiteX2" fmla="*/ 134858 w 2078780"/>
                <a:gd name="connsiteY2" fmla="*/ 105255 h 1608423"/>
                <a:gd name="connsiteX3" fmla="*/ 194063 w 2078780"/>
                <a:gd name="connsiteY3" fmla="*/ 105255 h 1608423"/>
                <a:gd name="connsiteX4" fmla="*/ 246691 w 2078780"/>
                <a:gd name="connsiteY4" fmla="*/ 167750 h 1608423"/>
                <a:gd name="connsiteX5" fmla="*/ 263137 w 2078780"/>
                <a:gd name="connsiteY5" fmla="*/ 210509 h 1608423"/>
                <a:gd name="connsiteX6" fmla="*/ 302607 w 2078780"/>
                <a:gd name="connsiteY6" fmla="*/ 240112 h 1608423"/>
                <a:gd name="connsiteX7" fmla="*/ 371681 w 2078780"/>
                <a:gd name="connsiteY7" fmla="*/ 296029 h 1608423"/>
                <a:gd name="connsiteX8" fmla="*/ 424308 w 2078780"/>
                <a:gd name="connsiteY8" fmla="*/ 365102 h 1608423"/>
                <a:gd name="connsiteX9" fmla="*/ 467068 w 2078780"/>
                <a:gd name="connsiteY9" fmla="*/ 424308 h 1608423"/>
                <a:gd name="connsiteX10" fmla="*/ 467068 w 2078780"/>
                <a:gd name="connsiteY10" fmla="*/ 447332 h 1608423"/>
                <a:gd name="connsiteX11" fmla="*/ 529563 w 2078780"/>
                <a:gd name="connsiteY11" fmla="*/ 522984 h 1608423"/>
                <a:gd name="connsiteX12" fmla="*/ 549298 w 2078780"/>
                <a:gd name="connsiteY12" fmla="*/ 546009 h 1608423"/>
                <a:gd name="connsiteX13" fmla="*/ 598636 w 2078780"/>
                <a:gd name="connsiteY13" fmla="*/ 552587 h 1608423"/>
                <a:gd name="connsiteX14" fmla="*/ 595347 w 2078780"/>
                <a:gd name="connsiteY14" fmla="*/ 562455 h 1608423"/>
                <a:gd name="connsiteX15" fmla="*/ 509827 w 2078780"/>
                <a:gd name="connsiteY15" fmla="*/ 562455 h 1608423"/>
                <a:gd name="connsiteX16" fmla="*/ 493381 w 2078780"/>
                <a:gd name="connsiteY16" fmla="*/ 628239 h 1608423"/>
                <a:gd name="connsiteX17" fmla="*/ 526273 w 2078780"/>
                <a:gd name="connsiteY17" fmla="*/ 690734 h 1608423"/>
                <a:gd name="connsiteX18" fmla="*/ 585479 w 2078780"/>
                <a:gd name="connsiteY18" fmla="*/ 763097 h 1608423"/>
                <a:gd name="connsiteX19" fmla="*/ 618371 w 2078780"/>
                <a:gd name="connsiteY19" fmla="*/ 802567 h 1608423"/>
                <a:gd name="connsiteX20" fmla="*/ 677577 w 2078780"/>
                <a:gd name="connsiteY20" fmla="*/ 805856 h 1608423"/>
                <a:gd name="connsiteX21" fmla="*/ 726915 w 2078780"/>
                <a:gd name="connsiteY21" fmla="*/ 799278 h 1608423"/>
                <a:gd name="connsiteX22" fmla="*/ 782832 w 2078780"/>
                <a:gd name="connsiteY22" fmla="*/ 822302 h 1608423"/>
                <a:gd name="connsiteX23" fmla="*/ 848616 w 2078780"/>
                <a:gd name="connsiteY23" fmla="*/ 828881 h 1608423"/>
                <a:gd name="connsiteX24" fmla="*/ 914400 w 2078780"/>
                <a:gd name="connsiteY24" fmla="*/ 865062 h 1608423"/>
                <a:gd name="connsiteX25" fmla="*/ 970317 w 2078780"/>
                <a:gd name="connsiteY25" fmla="*/ 934135 h 1608423"/>
                <a:gd name="connsiteX26" fmla="*/ 999919 w 2078780"/>
                <a:gd name="connsiteY26" fmla="*/ 990052 h 1608423"/>
                <a:gd name="connsiteX27" fmla="*/ 1036101 w 2078780"/>
                <a:gd name="connsiteY27" fmla="*/ 1013076 h 1608423"/>
                <a:gd name="connsiteX28" fmla="*/ 1065704 w 2078780"/>
                <a:gd name="connsiteY28" fmla="*/ 1029522 h 1608423"/>
                <a:gd name="connsiteX29" fmla="*/ 1078860 w 2078780"/>
                <a:gd name="connsiteY29" fmla="*/ 1082150 h 1608423"/>
                <a:gd name="connsiteX30" fmla="*/ 1124909 w 2078780"/>
                <a:gd name="connsiteY30" fmla="*/ 1141355 h 1608423"/>
                <a:gd name="connsiteX31" fmla="*/ 1170958 w 2078780"/>
                <a:gd name="connsiteY31" fmla="*/ 1190694 h 1608423"/>
                <a:gd name="connsiteX32" fmla="*/ 1190693 w 2078780"/>
                <a:gd name="connsiteY32" fmla="*/ 1266345 h 1608423"/>
                <a:gd name="connsiteX33" fmla="*/ 1203850 w 2078780"/>
                <a:gd name="connsiteY33" fmla="*/ 1315684 h 1608423"/>
                <a:gd name="connsiteX34" fmla="*/ 1187404 w 2078780"/>
                <a:gd name="connsiteY34" fmla="*/ 1453830 h 1608423"/>
                <a:gd name="connsiteX35" fmla="*/ 1217007 w 2078780"/>
                <a:gd name="connsiteY35" fmla="*/ 1480144 h 1608423"/>
                <a:gd name="connsiteX36" fmla="*/ 1249899 w 2078780"/>
                <a:gd name="connsiteY36" fmla="*/ 1476855 h 1608423"/>
                <a:gd name="connsiteX37" fmla="*/ 1279502 w 2078780"/>
                <a:gd name="connsiteY37" fmla="*/ 1509747 h 1608423"/>
                <a:gd name="connsiteX38" fmla="*/ 1302527 w 2078780"/>
                <a:gd name="connsiteY38" fmla="*/ 1562374 h 1608423"/>
                <a:gd name="connsiteX39" fmla="*/ 1424227 w 2078780"/>
                <a:gd name="connsiteY39" fmla="*/ 1578820 h 1608423"/>
                <a:gd name="connsiteX40" fmla="*/ 1496590 w 2078780"/>
                <a:gd name="connsiteY40" fmla="*/ 1585399 h 1608423"/>
                <a:gd name="connsiteX41" fmla="*/ 1529482 w 2078780"/>
                <a:gd name="connsiteY41" fmla="*/ 1608423 h 1608423"/>
                <a:gd name="connsiteX42" fmla="*/ 1585399 w 2078780"/>
                <a:gd name="connsiteY42" fmla="*/ 1608423 h 1608423"/>
                <a:gd name="connsiteX43" fmla="*/ 1615001 w 2078780"/>
                <a:gd name="connsiteY43" fmla="*/ 1575531 h 1608423"/>
                <a:gd name="connsiteX44" fmla="*/ 1559085 w 2078780"/>
                <a:gd name="connsiteY44" fmla="*/ 1568953 h 1608423"/>
                <a:gd name="connsiteX45" fmla="*/ 1559085 w 2078780"/>
                <a:gd name="connsiteY45" fmla="*/ 1549217 h 1608423"/>
                <a:gd name="connsiteX46" fmla="*/ 1651183 w 2078780"/>
                <a:gd name="connsiteY46" fmla="*/ 1545928 h 1608423"/>
                <a:gd name="connsiteX47" fmla="*/ 1697232 w 2078780"/>
                <a:gd name="connsiteY47" fmla="*/ 1539350 h 1608423"/>
                <a:gd name="connsiteX48" fmla="*/ 1753148 w 2078780"/>
                <a:gd name="connsiteY48" fmla="*/ 1519614 h 1608423"/>
                <a:gd name="connsiteX49" fmla="*/ 1766305 w 2078780"/>
                <a:gd name="connsiteY49" fmla="*/ 1503168 h 1608423"/>
                <a:gd name="connsiteX50" fmla="*/ 1812354 w 2078780"/>
                <a:gd name="connsiteY50" fmla="*/ 1480144 h 1608423"/>
                <a:gd name="connsiteX51" fmla="*/ 1943922 w 2078780"/>
                <a:gd name="connsiteY51" fmla="*/ 1397914 h 1608423"/>
                <a:gd name="connsiteX52" fmla="*/ 1950501 w 2078780"/>
                <a:gd name="connsiteY52" fmla="*/ 1341997 h 1608423"/>
                <a:gd name="connsiteX53" fmla="*/ 1947211 w 2078780"/>
                <a:gd name="connsiteY53" fmla="*/ 1318973 h 1608423"/>
                <a:gd name="connsiteX54" fmla="*/ 1980104 w 2078780"/>
                <a:gd name="connsiteY54" fmla="*/ 1295948 h 1608423"/>
                <a:gd name="connsiteX55" fmla="*/ 2052466 w 2078780"/>
                <a:gd name="connsiteY55" fmla="*/ 1279502 h 1608423"/>
                <a:gd name="connsiteX56" fmla="*/ 2078780 w 2078780"/>
                <a:gd name="connsiteY56" fmla="*/ 1269635 h 1608423"/>
                <a:gd name="connsiteX57" fmla="*/ 2078780 w 2078780"/>
                <a:gd name="connsiteY57" fmla="*/ 1269635 h 1608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078780" h="1608423">
                  <a:moveTo>
                    <a:pt x="0" y="0"/>
                  </a:moveTo>
                  <a:lnTo>
                    <a:pt x="78941" y="65784"/>
                  </a:lnTo>
                  <a:lnTo>
                    <a:pt x="134858" y="105255"/>
                  </a:lnTo>
                  <a:lnTo>
                    <a:pt x="194063" y="105255"/>
                  </a:lnTo>
                  <a:lnTo>
                    <a:pt x="246691" y="167750"/>
                  </a:lnTo>
                  <a:lnTo>
                    <a:pt x="263137" y="210509"/>
                  </a:lnTo>
                  <a:lnTo>
                    <a:pt x="302607" y="240112"/>
                  </a:lnTo>
                  <a:lnTo>
                    <a:pt x="371681" y="296029"/>
                  </a:lnTo>
                  <a:lnTo>
                    <a:pt x="424308" y="365102"/>
                  </a:lnTo>
                  <a:lnTo>
                    <a:pt x="467068" y="424308"/>
                  </a:lnTo>
                  <a:lnTo>
                    <a:pt x="467068" y="447332"/>
                  </a:lnTo>
                  <a:lnTo>
                    <a:pt x="529563" y="522984"/>
                  </a:lnTo>
                  <a:lnTo>
                    <a:pt x="549298" y="546009"/>
                  </a:lnTo>
                  <a:lnTo>
                    <a:pt x="598636" y="552587"/>
                  </a:lnTo>
                  <a:lnTo>
                    <a:pt x="595347" y="562455"/>
                  </a:lnTo>
                  <a:lnTo>
                    <a:pt x="509827" y="562455"/>
                  </a:lnTo>
                  <a:lnTo>
                    <a:pt x="493381" y="628239"/>
                  </a:lnTo>
                  <a:lnTo>
                    <a:pt x="526273" y="690734"/>
                  </a:lnTo>
                  <a:lnTo>
                    <a:pt x="585479" y="763097"/>
                  </a:lnTo>
                  <a:lnTo>
                    <a:pt x="618371" y="802567"/>
                  </a:lnTo>
                  <a:lnTo>
                    <a:pt x="677577" y="805856"/>
                  </a:lnTo>
                  <a:lnTo>
                    <a:pt x="726915" y="799278"/>
                  </a:lnTo>
                  <a:lnTo>
                    <a:pt x="782832" y="822302"/>
                  </a:lnTo>
                  <a:lnTo>
                    <a:pt x="848616" y="828881"/>
                  </a:lnTo>
                  <a:lnTo>
                    <a:pt x="914400" y="865062"/>
                  </a:lnTo>
                  <a:lnTo>
                    <a:pt x="970317" y="934135"/>
                  </a:lnTo>
                  <a:lnTo>
                    <a:pt x="999919" y="990052"/>
                  </a:lnTo>
                  <a:lnTo>
                    <a:pt x="1036101" y="1013076"/>
                  </a:lnTo>
                  <a:lnTo>
                    <a:pt x="1065704" y="1029522"/>
                  </a:lnTo>
                  <a:lnTo>
                    <a:pt x="1078860" y="1082150"/>
                  </a:lnTo>
                  <a:lnTo>
                    <a:pt x="1124909" y="1141355"/>
                  </a:lnTo>
                  <a:lnTo>
                    <a:pt x="1170958" y="1190694"/>
                  </a:lnTo>
                  <a:lnTo>
                    <a:pt x="1190693" y="1266345"/>
                  </a:lnTo>
                  <a:lnTo>
                    <a:pt x="1203850" y="1315684"/>
                  </a:lnTo>
                  <a:lnTo>
                    <a:pt x="1187404" y="1453830"/>
                  </a:lnTo>
                  <a:lnTo>
                    <a:pt x="1217007" y="1480144"/>
                  </a:lnTo>
                  <a:lnTo>
                    <a:pt x="1249899" y="1476855"/>
                  </a:lnTo>
                  <a:lnTo>
                    <a:pt x="1279502" y="1509747"/>
                  </a:lnTo>
                  <a:lnTo>
                    <a:pt x="1302527" y="1562374"/>
                  </a:lnTo>
                  <a:lnTo>
                    <a:pt x="1424227" y="1578820"/>
                  </a:lnTo>
                  <a:lnTo>
                    <a:pt x="1496590" y="1585399"/>
                  </a:lnTo>
                  <a:lnTo>
                    <a:pt x="1529482" y="1608423"/>
                  </a:lnTo>
                  <a:lnTo>
                    <a:pt x="1585399" y="1608423"/>
                  </a:lnTo>
                  <a:lnTo>
                    <a:pt x="1615001" y="1575531"/>
                  </a:lnTo>
                  <a:lnTo>
                    <a:pt x="1559085" y="1568953"/>
                  </a:lnTo>
                  <a:lnTo>
                    <a:pt x="1559085" y="1549217"/>
                  </a:lnTo>
                  <a:lnTo>
                    <a:pt x="1651183" y="1545928"/>
                  </a:lnTo>
                  <a:lnTo>
                    <a:pt x="1697232" y="1539350"/>
                  </a:lnTo>
                  <a:lnTo>
                    <a:pt x="1753148" y="1519614"/>
                  </a:lnTo>
                  <a:lnTo>
                    <a:pt x="1766305" y="1503168"/>
                  </a:lnTo>
                  <a:lnTo>
                    <a:pt x="1812354" y="1480144"/>
                  </a:lnTo>
                  <a:lnTo>
                    <a:pt x="1943922" y="1397914"/>
                  </a:lnTo>
                  <a:lnTo>
                    <a:pt x="1950501" y="1341997"/>
                  </a:lnTo>
                  <a:lnTo>
                    <a:pt x="1947211" y="1318973"/>
                  </a:lnTo>
                  <a:lnTo>
                    <a:pt x="1980104" y="1295948"/>
                  </a:lnTo>
                  <a:lnTo>
                    <a:pt x="2052466" y="1279502"/>
                  </a:lnTo>
                  <a:lnTo>
                    <a:pt x="2078780" y="1269635"/>
                  </a:lnTo>
                  <a:lnTo>
                    <a:pt x="2078780" y="1269635"/>
                  </a:lnTo>
                </a:path>
              </a:pathLst>
            </a:cu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250" name="Freeform: Shape 105"/>
            <p:cNvSpPr/>
            <p:nvPr/>
          </p:nvSpPr>
          <p:spPr>
            <a:xfrm>
              <a:off x="2072614" y="1313096"/>
              <a:ext cx="1947211" cy="1615001"/>
            </a:xfrm>
            <a:custGeom>
              <a:avLst/>
              <a:gdLst>
                <a:gd name="connsiteX0" fmla="*/ 0 w 1947211"/>
                <a:gd name="connsiteY0" fmla="*/ 0 h 1615001"/>
                <a:gd name="connsiteX1" fmla="*/ 59206 w 1947211"/>
                <a:gd name="connsiteY1" fmla="*/ 85519 h 1615001"/>
                <a:gd name="connsiteX2" fmla="*/ 124990 w 1947211"/>
                <a:gd name="connsiteY2" fmla="*/ 180906 h 1615001"/>
                <a:gd name="connsiteX3" fmla="*/ 203931 w 1947211"/>
                <a:gd name="connsiteY3" fmla="*/ 269715 h 1615001"/>
                <a:gd name="connsiteX4" fmla="*/ 273004 w 1947211"/>
                <a:gd name="connsiteY4" fmla="*/ 312475 h 1615001"/>
                <a:gd name="connsiteX5" fmla="*/ 355235 w 1947211"/>
                <a:gd name="connsiteY5" fmla="*/ 388126 h 1615001"/>
                <a:gd name="connsiteX6" fmla="*/ 437465 w 1947211"/>
                <a:gd name="connsiteY6" fmla="*/ 417729 h 1615001"/>
                <a:gd name="connsiteX7" fmla="*/ 473646 w 1947211"/>
                <a:gd name="connsiteY7" fmla="*/ 473646 h 1615001"/>
                <a:gd name="connsiteX8" fmla="*/ 490092 w 1947211"/>
                <a:gd name="connsiteY8" fmla="*/ 516405 h 1615001"/>
                <a:gd name="connsiteX9" fmla="*/ 486803 w 1947211"/>
                <a:gd name="connsiteY9" fmla="*/ 585479 h 1615001"/>
                <a:gd name="connsiteX10" fmla="*/ 460489 w 1947211"/>
                <a:gd name="connsiteY10" fmla="*/ 615082 h 1615001"/>
                <a:gd name="connsiteX11" fmla="*/ 434176 w 1947211"/>
                <a:gd name="connsiteY11" fmla="*/ 592057 h 1615001"/>
                <a:gd name="connsiteX12" fmla="*/ 401283 w 1947211"/>
                <a:gd name="connsiteY12" fmla="*/ 621660 h 1615001"/>
                <a:gd name="connsiteX13" fmla="*/ 414440 w 1947211"/>
                <a:gd name="connsiteY13" fmla="*/ 674287 h 1615001"/>
                <a:gd name="connsiteX14" fmla="*/ 430886 w 1947211"/>
                <a:gd name="connsiteY14" fmla="*/ 736782 h 1615001"/>
                <a:gd name="connsiteX15" fmla="*/ 483514 w 1947211"/>
                <a:gd name="connsiteY15" fmla="*/ 733493 h 1615001"/>
                <a:gd name="connsiteX16" fmla="*/ 496670 w 1947211"/>
                <a:gd name="connsiteY16" fmla="*/ 700601 h 1615001"/>
                <a:gd name="connsiteX17" fmla="*/ 536141 w 1947211"/>
                <a:gd name="connsiteY17" fmla="*/ 710469 h 1615001"/>
                <a:gd name="connsiteX18" fmla="*/ 575611 w 1947211"/>
                <a:gd name="connsiteY18" fmla="*/ 723626 h 1615001"/>
                <a:gd name="connsiteX19" fmla="*/ 598636 w 1947211"/>
                <a:gd name="connsiteY19" fmla="*/ 717047 h 1615001"/>
                <a:gd name="connsiteX20" fmla="*/ 661131 w 1947211"/>
                <a:gd name="connsiteY20" fmla="*/ 740072 h 1615001"/>
                <a:gd name="connsiteX21" fmla="*/ 644685 w 1947211"/>
                <a:gd name="connsiteY21" fmla="*/ 772964 h 1615001"/>
                <a:gd name="connsiteX22" fmla="*/ 670999 w 1947211"/>
                <a:gd name="connsiteY22" fmla="*/ 802567 h 1615001"/>
                <a:gd name="connsiteX23" fmla="*/ 670999 w 1947211"/>
                <a:gd name="connsiteY23" fmla="*/ 842037 h 1615001"/>
                <a:gd name="connsiteX24" fmla="*/ 687445 w 1947211"/>
                <a:gd name="connsiteY24" fmla="*/ 848616 h 1615001"/>
                <a:gd name="connsiteX25" fmla="*/ 717047 w 1947211"/>
                <a:gd name="connsiteY25" fmla="*/ 825591 h 1615001"/>
                <a:gd name="connsiteX26" fmla="*/ 763096 w 1947211"/>
                <a:gd name="connsiteY26" fmla="*/ 832169 h 1615001"/>
                <a:gd name="connsiteX27" fmla="*/ 795988 w 1947211"/>
                <a:gd name="connsiteY27" fmla="*/ 842037 h 1615001"/>
                <a:gd name="connsiteX28" fmla="*/ 858483 w 1947211"/>
                <a:gd name="connsiteY28" fmla="*/ 858483 h 1615001"/>
                <a:gd name="connsiteX29" fmla="*/ 914400 w 1947211"/>
                <a:gd name="connsiteY29" fmla="*/ 891375 h 1615001"/>
                <a:gd name="connsiteX30" fmla="*/ 917689 w 1947211"/>
                <a:gd name="connsiteY30" fmla="*/ 920978 h 1615001"/>
                <a:gd name="connsiteX31" fmla="*/ 953870 w 1947211"/>
                <a:gd name="connsiteY31" fmla="*/ 947292 h 1615001"/>
                <a:gd name="connsiteX32" fmla="*/ 983473 w 1947211"/>
                <a:gd name="connsiteY32" fmla="*/ 953870 h 1615001"/>
                <a:gd name="connsiteX33" fmla="*/ 993341 w 1947211"/>
                <a:gd name="connsiteY33" fmla="*/ 976895 h 1615001"/>
                <a:gd name="connsiteX34" fmla="*/ 1026233 w 1947211"/>
                <a:gd name="connsiteY34" fmla="*/ 1016365 h 1615001"/>
                <a:gd name="connsiteX35" fmla="*/ 1062414 w 1947211"/>
                <a:gd name="connsiteY35" fmla="*/ 1045968 h 1615001"/>
                <a:gd name="connsiteX36" fmla="*/ 1082150 w 1947211"/>
                <a:gd name="connsiteY36" fmla="*/ 1111752 h 1615001"/>
                <a:gd name="connsiteX37" fmla="*/ 1095306 w 1947211"/>
                <a:gd name="connsiteY37" fmla="*/ 1170958 h 1615001"/>
                <a:gd name="connsiteX38" fmla="*/ 1101885 w 1947211"/>
                <a:gd name="connsiteY38" fmla="*/ 1207139 h 1615001"/>
                <a:gd name="connsiteX39" fmla="*/ 1105174 w 1947211"/>
                <a:gd name="connsiteY39" fmla="*/ 1309105 h 1615001"/>
                <a:gd name="connsiteX40" fmla="*/ 1098596 w 1947211"/>
                <a:gd name="connsiteY40" fmla="*/ 1457119 h 1615001"/>
                <a:gd name="connsiteX41" fmla="*/ 1207140 w 1947211"/>
                <a:gd name="connsiteY41" fmla="*/ 1522903 h 1615001"/>
                <a:gd name="connsiteX42" fmla="*/ 1312394 w 1947211"/>
                <a:gd name="connsiteY42" fmla="*/ 1585398 h 1615001"/>
                <a:gd name="connsiteX43" fmla="*/ 1443963 w 1947211"/>
                <a:gd name="connsiteY43" fmla="*/ 1615001 h 1615001"/>
                <a:gd name="connsiteX44" fmla="*/ 1496590 w 1947211"/>
                <a:gd name="connsiteY44" fmla="*/ 1585398 h 1615001"/>
                <a:gd name="connsiteX45" fmla="*/ 1526193 w 1947211"/>
                <a:gd name="connsiteY45" fmla="*/ 1568952 h 1615001"/>
                <a:gd name="connsiteX46" fmla="*/ 1582109 w 1947211"/>
                <a:gd name="connsiteY46" fmla="*/ 1575531 h 1615001"/>
                <a:gd name="connsiteX47" fmla="*/ 1631447 w 1947211"/>
                <a:gd name="connsiteY47" fmla="*/ 1559085 h 1615001"/>
                <a:gd name="connsiteX48" fmla="*/ 1664340 w 1947211"/>
                <a:gd name="connsiteY48" fmla="*/ 1536060 h 1615001"/>
                <a:gd name="connsiteX49" fmla="*/ 1670918 w 1947211"/>
                <a:gd name="connsiteY49" fmla="*/ 1486722 h 1615001"/>
                <a:gd name="connsiteX50" fmla="*/ 1720256 w 1947211"/>
                <a:gd name="connsiteY50" fmla="*/ 1466987 h 1615001"/>
                <a:gd name="connsiteX51" fmla="*/ 1769594 w 1947211"/>
                <a:gd name="connsiteY51" fmla="*/ 1434095 h 1615001"/>
                <a:gd name="connsiteX52" fmla="*/ 1818932 w 1947211"/>
                <a:gd name="connsiteY52" fmla="*/ 1417649 h 1615001"/>
                <a:gd name="connsiteX53" fmla="*/ 1848535 w 1947211"/>
                <a:gd name="connsiteY53" fmla="*/ 1391335 h 1615001"/>
                <a:gd name="connsiteX54" fmla="*/ 1845246 w 1947211"/>
                <a:gd name="connsiteY54" fmla="*/ 1335418 h 1615001"/>
                <a:gd name="connsiteX55" fmla="*/ 1878138 w 1947211"/>
                <a:gd name="connsiteY55" fmla="*/ 1315683 h 1615001"/>
                <a:gd name="connsiteX56" fmla="*/ 1917609 w 1947211"/>
                <a:gd name="connsiteY56" fmla="*/ 1312394 h 1615001"/>
                <a:gd name="connsiteX57" fmla="*/ 1943922 w 1947211"/>
                <a:gd name="connsiteY57" fmla="*/ 1309105 h 1615001"/>
                <a:gd name="connsiteX58" fmla="*/ 1947211 w 1947211"/>
                <a:gd name="connsiteY58" fmla="*/ 1279502 h 1615001"/>
                <a:gd name="connsiteX59" fmla="*/ 1947211 w 1947211"/>
                <a:gd name="connsiteY59" fmla="*/ 1279502 h 1615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947211" h="1615001">
                  <a:moveTo>
                    <a:pt x="0" y="0"/>
                  </a:moveTo>
                  <a:lnTo>
                    <a:pt x="59206" y="85519"/>
                  </a:lnTo>
                  <a:lnTo>
                    <a:pt x="124990" y="180906"/>
                  </a:lnTo>
                  <a:lnTo>
                    <a:pt x="203931" y="269715"/>
                  </a:lnTo>
                  <a:lnTo>
                    <a:pt x="273004" y="312475"/>
                  </a:lnTo>
                  <a:lnTo>
                    <a:pt x="355235" y="388126"/>
                  </a:lnTo>
                  <a:lnTo>
                    <a:pt x="437465" y="417729"/>
                  </a:lnTo>
                  <a:lnTo>
                    <a:pt x="473646" y="473646"/>
                  </a:lnTo>
                  <a:lnTo>
                    <a:pt x="490092" y="516405"/>
                  </a:lnTo>
                  <a:lnTo>
                    <a:pt x="486803" y="585479"/>
                  </a:lnTo>
                  <a:lnTo>
                    <a:pt x="460489" y="615082"/>
                  </a:lnTo>
                  <a:lnTo>
                    <a:pt x="434176" y="592057"/>
                  </a:lnTo>
                  <a:lnTo>
                    <a:pt x="401283" y="621660"/>
                  </a:lnTo>
                  <a:lnTo>
                    <a:pt x="414440" y="674287"/>
                  </a:lnTo>
                  <a:lnTo>
                    <a:pt x="430886" y="736782"/>
                  </a:lnTo>
                  <a:lnTo>
                    <a:pt x="483514" y="733493"/>
                  </a:lnTo>
                  <a:lnTo>
                    <a:pt x="496670" y="700601"/>
                  </a:lnTo>
                  <a:lnTo>
                    <a:pt x="536141" y="710469"/>
                  </a:lnTo>
                  <a:lnTo>
                    <a:pt x="575611" y="723626"/>
                  </a:lnTo>
                  <a:lnTo>
                    <a:pt x="598636" y="717047"/>
                  </a:lnTo>
                  <a:lnTo>
                    <a:pt x="661131" y="740072"/>
                  </a:lnTo>
                  <a:lnTo>
                    <a:pt x="644685" y="772964"/>
                  </a:lnTo>
                  <a:lnTo>
                    <a:pt x="670999" y="802567"/>
                  </a:lnTo>
                  <a:lnTo>
                    <a:pt x="670999" y="842037"/>
                  </a:lnTo>
                  <a:lnTo>
                    <a:pt x="687445" y="848616"/>
                  </a:lnTo>
                  <a:lnTo>
                    <a:pt x="717047" y="825591"/>
                  </a:lnTo>
                  <a:lnTo>
                    <a:pt x="763096" y="832169"/>
                  </a:lnTo>
                  <a:lnTo>
                    <a:pt x="795988" y="842037"/>
                  </a:lnTo>
                  <a:lnTo>
                    <a:pt x="858483" y="858483"/>
                  </a:lnTo>
                  <a:lnTo>
                    <a:pt x="914400" y="891375"/>
                  </a:lnTo>
                  <a:lnTo>
                    <a:pt x="917689" y="920978"/>
                  </a:lnTo>
                  <a:lnTo>
                    <a:pt x="953870" y="947292"/>
                  </a:lnTo>
                  <a:lnTo>
                    <a:pt x="983473" y="953870"/>
                  </a:lnTo>
                  <a:lnTo>
                    <a:pt x="993341" y="976895"/>
                  </a:lnTo>
                  <a:lnTo>
                    <a:pt x="1026233" y="1016365"/>
                  </a:lnTo>
                  <a:lnTo>
                    <a:pt x="1062414" y="1045968"/>
                  </a:lnTo>
                  <a:lnTo>
                    <a:pt x="1082150" y="1111752"/>
                  </a:lnTo>
                  <a:lnTo>
                    <a:pt x="1095306" y="1170958"/>
                  </a:lnTo>
                  <a:lnTo>
                    <a:pt x="1101885" y="1207139"/>
                  </a:lnTo>
                  <a:lnTo>
                    <a:pt x="1105174" y="1309105"/>
                  </a:lnTo>
                  <a:lnTo>
                    <a:pt x="1098596" y="1457119"/>
                  </a:lnTo>
                  <a:lnTo>
                    <a:pt x="1207140" y="1522903"/>
                  </a:lnTo>
                  <a:lnTo>
                    <a:pt x="1312394" y="1585398"/>
                  </a:lnTo>
                  <a:lnTo>
                    <a:pt x="1443963" y="1615001"/>
                  </a:lnTo>
                  <a:lnTo>
                    <a:pt x="1496590" y="1585398"/>
                  </a:lnTo>
                  <a:lnTo>
                    <a:pt x="1526193" y="1568952"/>
                  </a:lnTo>
                  <a:lnTo>
                    <a:pt x="1582109" y="1575531"/>
                  </a:lnTo>
                  <a:lnTo>
                    <a:pt x="1631447" y="1559085"/>
                  </a:lnTo>
                  <a:lnTo>
                    <a:pt x="1664340" y="1536060"/>
                  </a:lnTo>
                  <a:lnTo>
                    <a:pt x="1670918" y="1486722"/>
                  </a:lnTo>
                  <a:lnTo>
                    <a:pt x="1720256" y="1466987"/>
                  </a:lnTo>
                  <a:lnTo>
                    <a:pt x="1769594" y="1434095"/>
                  </a:lnTo>
                  <a:lnTo>
                    <a:pt x="1818932" y="1417649"/>
                  </a:lnTo>
                  <a:lnTo>
                    <a:pt x="1848535" y="1391335"/>
                  </a:lnTo>
                  <a:lnTo>
                    <a:pt x="1845246" y="1335418"/>
                  </a:lnTo>
                  <a:lnTo>
                    <a:pt x="1878138" y="1315683"/>
                  </a:lnTo>
                  <a:lnTo>
                    <a:pt x="1917609" y="1312394"/>
                  </a:lnTo>
                  <a:lnTo>
                    <a:pt x="1943922" y="1309105"/>
                  </a:lnTo>
                  <a:lnTo>
                    <a:pt x="1947211" y="1279502"/>
                  </a:lnTo>
                  <a:lnTo>
                    <a:pt x="1947211" y="1279502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251" name="TextBox 250"/>
            <p:cNvSpPr txBox="1"/>
            <p:nvPr/>
          </p:nvSpPr>
          <p:spPr>
            <a:xfrm>
              <a:off x="2772748" y="1590188"/>
              <a:ext cx="17367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u="sng" dirty="0">
                  <a:latin typeface="Calibri"/>
                  <a:cs typeface="Calibri"/>
                </a:rPr>
                <a:t>Mangrove boundaries:</a:t>
              </a:r>
            </a:p>
            <a:p>
              <a:r>
                <a:rPr lang="en-US" sz="800" b="1" dirty="0">
                  <a:latin typeface="Calibri"/>
                  <a:cs typeface="Calibri"/>
                </a:rPr>
                <a:t>Solid gray curve = -RF scenario</a:t>
              </a:r>
            </a:p>
            <a:p>
              <a:r>
                <a:rPr lang="en-US" sz="800" b="1" dirty="0">
                  <a:latin typeface="Calibri"/>
                  <a:cs typeface="Calibri"/>
                </a:rPr>
                <a:t>Dashed gray curve = +RF scenario</a:t>
              </a:r>
            </a:p>
          </p:txBody>
        </p:sp>
        <p:sp>
          <p:nvSpPr>
            <p:cNvPr id="252" name="Rectangle 251"/>
            <p:cNvSpPr/>
            <p:nvPr/>
          </p:nvSpPr>
          <p:spPr>
            <a:xfrm rot="16200000">
              <a:off x="766737" y="2269939"/>
              <a:ext cx="4685196" cy="265872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253" name="Rectangle 252"/>
            <p:cNvSpPr/>
            <p:nvPr/>
          </p:nvSpPr>
          <p:spPr>
            <a:xfrm rot="16200000">
              <a:off x="3276039" y="-232227"/>
              <a:ext cx="2376060" cy="535391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254" name="Rectangle 253"/>
            <p:cNvSpPr/>
            <p:nvPr/>
          </p:nvSpPr>
          <p:spPr>
            <a:xfrm rot="16200000">
              <a:off x="3442404" y="2254278"/>
              <a:ext cx="4680942" cy="269278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147121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225"/>
            <a:ext cx="7772400" cy="9144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Habitat succession synthesis</a:t>
            </a:r>
            <a:endParaRPr lang="en-US" b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2458863" y="1139240"/>
            <a:ext cx="4379215" cy="4703652"/>
            <a:chOff x="2064747" y="920266"/>
            <a:chExt cx="4379215" cy="4703652"/>
          </a:xfrm>
        </p:grpSpPr>
        <p:sp>
          <p:nvSpPr>
            <p:cNvPr id="78" name="Freeform: Shape 22"/>
            <p:cNvSpPr/>
            <p:nvPr/>
          </p:nvSpPr>
          <p:spPr>
            <a:xfrm>
              <a:off x="4541282" y="3890850"/>
              <a:ext cx="1561538" cy="1345379"/>
            </a:xfrm>
            <a:custGeom>
              <a:avLst/>
              <a:gdLst>
                <a:gd name="connsiteX0" fmla="*/ 120971 w 1953329"/>
                <a:gd name="connsiteY0" fmla="*/ 0 h 1875054"/>
                <a:gd name="connsiteX1" fmla="*/ 302428 w 1953329"/>
                <a:gd name="connsiteY1" fmla="*/ 32022 h 1875054"/>
                <a:gd name="connsiteX2" fmla="*/ 480327 w 1953329"/>
                <a:gd name="connsiteY2" fmla="*/ 85392 h 1875054"/>
                <a:gd name="connsiteX3" fmla="*/ 647552 w 1953329"/>
                <a:gd name="connsiteY3" fmla="*/ 177899 h 1875054"/>
                <a:gd name="connsiteX4" fmla="*/ 736501 w 1953329"/>
                <a:gd name="connsiteY4" fmla="*/ 252616 h 1875054"/>
                <a:gd name="connsiteX5" fmla="*/ 850356 w 1953329"/>
                <a:gd name="connsiteY5" fmla="*/ 362914 h 1875054"/>
                <a:gd name="connsiteX6" fmla="*/ 942864 w 1953329"/>
                <a:gd name="connsiteY6" fmla="*/ 491001 h 1875054"/>
                <a:gd name="connsiteX7" fmla="*/ 992676 w 1953329"/>
                <a:gd name="connsiteY7" fmla="*/ 597740 h 1875054"/>
                <a:gd name="connsiteX8" fmla="*/ 1038929 w 1953329"/>
                <a:gd name="connsiteY8" fmla="*/ 736501 h 1875054"/>
                <a:gd name="connsiteX9" fmla="*/ 1099415 w 1953329"/>
                <a:gd name="connsiteY9" fmla="*/ 989118 h 1875054"/>
                <a:gd name="connsiteX10" fmla="*/ 1138553 w 1953329"/>
                <a:gd name="connsiteY10" fmla="*/ 1156342 h 1875054"/>
                <a:gd name="connsiteX11" fmla="*/ 1191922 w 1953329"/>
                <a:gd name="connsiteY11" fmla="*/ 1259524 h 1875054"/>
                <a:gd name="connsiteX12" fmla="*/ 1255966 w 1953329"/>
                <a:gd name="connsiteY12" fmla="*/ 1330683 h 1875054"/>
                <a:gd name="connsiteX13" fmla="*/ 1327125 w 1953329"/>
                <a:gd name="connsiteY13" fmla="*/ 1373379 h 1875054"/>
                <a:gd name="connsiteX14" fmla="*/ 1505024 w 1953329"/>
                <a:gd name="connsiteY14" fmla="*/ 1408959 h 1875054"/>
                <a:gd name="connsiteX15" fmla="*/ 1953329 w 1953329"/>
                <a:gd name="connsiteY15" fmla="*/ 1398285 h 1875054"/>
                <a:gd name="connsiteX16" fmla="*/ 1928423 w 1953329"/>
                <a:gd name="connsiteY16" fmla="*/ 1871496 h 1875054"/>
                <a:gd name="connsiteX17" fmla="*/ 1828800 w 1953329"/>
                <a:gd name="connsiteY17" fmla="*/ 1875054 h 1875054"/>
                <a:gd name="connsiteX18" fmla="*/ 1707829 w 1953329"/>
                <a:gd name="connsiteY18" fmla="*/ 1860822 h 1875054"/>
                <a:gd name="connsiteX19" fmla="*/ 1412517 w 1953329"/>
                <a:gd name="connsiteY19" fmla="*/ 1850148 h 1875054"/>
                <a:gd name="connsiteX20" fmla="*/ 1206154 w 1953329"/>
                <a:gd name="connsiteY20" fmla="*/ 1814568 h 1875054"/>
                <a:gd name="connsiteX21" fmla="*/ 1038929 w 1953329"/>
                <a:gd name="connsiteY21" fmla="*/ 1743409 h 1875054"/>
                <a:gd name="connsiteX22" fmla="*/ 957096 w 1953329"/>
                <a:gd name="connsiteY22" fmla="*/ 1654459 h 1875054"/>
                <a:gd name="connsiteX23" fmla="*/ 910842 w 1953329"/>
                <a:gd name="connsiteY23" fmla="*/ 1579742 h 1875054"/>
                <a:gd name="connsiteX24" fmla="*/ 829009 w 1953329"/>
                <a:gd name="connsiteY24" fmla="*/ 1337799 h 1875054"/>
                <a:gd name="connsiteX25" fmla="*/ 757849 w 1953329"/>
                <a:gd name="connsiteY25" fmla="*/ 992676 h 1875054"/>
                <a:gd name="connsiteX26" fmla="*/ 690248 w 1953329"/>
                <a:gd name="connsiteY26" fmla="*/ 729385 h 1875054"/>
                <a:gd name="connsiteX27" fmla="*/ 636878 w 1953329"/>
                <a:gd name="connsiteY27" fmla="*/ 594182 h 1875054"/>
                <a:gd name="connsiteX28" fmla="*/ 555044 w 1953329"/>
                <a:gd name="connsiteY28" fmla="*/ 483885 h 1875054"/>
                <a:gd name="connsiteX29" fmla="*/ 430515 w 1953329"/>
                <a:gd name="connsiteY29" fmla="*/ 437631 h 1875054"/>
                <a:gd name="connsiteX30" fmla="*/ 288196 w 1953329"/>
                <a:gd name="connsiteY30" fmla="*/ 412725 h 1875054"/>
                <a:gd name="connsiteX31" fmla="*/ 192131 w 1953329"/>
                <a:gd name="connsiteY31" fmla="*/ 405609 h 1875054"/>
                <a:gd name="connsiteX32" fmla="*/ 106739 w 1953329"/>
                <a:gd name="connsiteY32" fmla="*/ 398493 h 1875054"/>
                <a:gd name="connsiteX33" fmla="*/ 0 w 1953329"/>
                <a:gd name="connsiteY33" fmla="*/ 398493 h 1875054"/>
                <a:gd name="connsiteX34" fmla="*/ 3558 w 1953329"/>
                <a:gd name="connsiteY34" fmla="*/ 3558 h 1875054"/>
                <a:gd name="connsiteX35" fmla="*/ 120971 w 1953329"/>
                <a:gd name="connsiteY35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93806 w 1956887"/>
                <a:gd name="connsiteY26" fmla="*/ 729385 h 1875054"/>
                <a:gd name="connsiteX27" fmla="*/ 640436 w 1956887"/>
                <a:gd name="connsiteY27" fmla="*/ 594182 h 1875054"/>
                <a:gd name="connsiteX28" fmla="*/ 558602 w 1956887"/>
                <a:gd name="connsiteY28" fmla="*/ 483885 h 1875054"/>
                <a:gd name="connsiteX29" fmla="*/ 434073 w 1956887"/>
                <a:gd name="connsiteY29" fmla="*/ 437631 h 1875054"/>
                <a:gd name="connsiteX30" fmla="*/ 291754 w 1956887"/>
                <a:gd name="connsiteY30" fmla="*/ 412725 h 1875054"/>
                <a:gd name="connsiteX31" fmla="*/ 195689 w 1956887"/>
                <a:gd name="connsiteY31" fmla="*/ 405609 h 1875054"/>
                <a:gd name="connsiteX32" fmla="*/ 110297 w 1956887"/>
                <a:gd name="connsiteY32" fmla="*/ 398493 h 1875054"/>
                <a:gd name="connsiteX33" fmla="*/ 0 w 1956887"/>
                <a:gd name="connsiteY33" fmla="*/ 494559 h 1875054"/>
                <a:gd name="connsiteX34" fmla="*/ 7116 w 1956887"/>
                <a:gd name="connsiteY34" fmla="*/ 3558 h 1875054"/>
                <a:gd name="connsiteX35" fmla="*/ 124529 w 1956887"/>
                <a:gd name="connsiteY35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93806 w 1956887"/>
                <a:gd name="connsiteY26" fmla="*/ 729385 h 1875054"/>
                <a:gd name="connsiteX27" fmla="*/ 640436 w 1956887"/>
                <a:gd name="connsiteY27" fmla="*/ 594182 h 1875054"/>
                <a:gd name="connsiteX28" fmla="*/ 558602 w 1956887"/>
                <a:gd name="connsiteY28" fmla="*/ 483885 h 1875054"/>
                <a:gd name="connsiteX29" fmla="*/ 434073 w 1956887"/>
                <a:gd name="connsiteY29" fmla="*/ 437631 h 1875054"/>
                <a:gd name="connsiteX30" fmla="*/ 291754 w 1956887"/>
                <a:gd name="connsiteY30" fmla="*/ 412725 h 1875054"/>
                <a:gd name="connsiteX31" fmla="*/ 195689 w 1956887"/>
                <a:gd name="connsiteY31" fmla="*/ 405609 h 1875054"/>
                <a:gd name="connsiteX32" fmla="*/ 135203 w 1956887"/>
                <a:gd name="connsiteY32" fmla="*/ 505233 h 1875054"/>
                <a:gd name="connsiteX33" fmla="*/ 0 w 1956887"/>
                <a:gd name="connsiteY33" fmla="*/ 494559 h 1875054"/>
                <a:gd name="connsiteX34" fmla="*/ 7116 w 1956887"/>
                <a:gd name="connsiteY34" fmla="*/ 3558 h 1875054"/>
                <a:gd name="connsiteX35" fmla="*/ 124529 w 1956887"/>
                <a:gd name="connsiteY35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93806 w 1956887"/>
                <a:gd name="connsiteY26" fmla="*/ 729385 h 1875054"/>
                <a:gd name="connsiteX27" fmla="*/ 640436 w 1956887"/>
                <a:gd name="connsiteY27" fmla="*/ 594182 h 1875054"/>
                <a:gd name="connsiteX28" fmla="*/ 558602 w 1956887"/>
                <a:gd name="connsiteY28" fmla="*/ 483885 h 1875054"/>
                <a:gd name="connsiteX29" fmla="*/ 434073 w 1956887"/>
                <a:gd name="connsiteY29" fmla="*/ 437631 h 1875054"/>
                <a:gd name="connsiteX30" fmla="*/ 291754 w 1956887"/>
                <a:gd name="connsiteY30" fmla="*/ 412725 h 1875054"/>
                <a:gd name="connsiteX31" fmla="*/ 217037 w 1956887"/>
                <a:gd name="connsiteY31" fmla="*/ 487443 h 1875054"/>
                <a:gd name="connsiteX32" fmla="*/ 135203 w 1956887"/>
                <a:gd name="connsiteY32" fmla="*/ 505233 h 1875054"/>
                <a:gd name="connsiteX33" fmla="*/ 0 w 1956887"/>
                <a:gd name="connsiteY33" fmla="*/ 494559 h 1875054"/>
                <a:gd name="connsiteX34" fmla="*/ 7116 w 1956887"/>
                <a:gd name="connsiteY34" fmla="*/ 3558 h 1875054"/>
                <a:gd name="connsiteX35" fmla="*/ 124529 w 1956887"/>
                <a:gd name="connsiteY35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93806 w 1956887"/>
                <a:gd name="connsiteY26" fmla="*/ 729385 h 1875054"/>
                <a:gd name="connsiteX27" fmla="*/ 640436 w 1956887"/>
                <a:gd name="connsiteY27" fmla="*/ 594182 h 1875054"/>
                <a:gd name="connsiteX28" fmla="*/ 558602 w 1956887"/>
                <a:gd name="connsiteY28" fmla="*/ 483885 h 1875054"/>
                <a:gd name="connsiteX29" fmla="*/ 434073 w 1956887"/>
                <a:gd name="connsiteY29" fmla="*/ 437631 h 1875054"/>
                <a:gd name="connsiteX30" fmla="*/ 316660 w 1956887"/>
                <a:gd name="connsiteY30" fmla="*/ 480327 h 1875054"/>
                <a:gd name="connsiteX31" fmla="*/ 217037 w 1956887"/>
                <a:gd name="connsiteY31" fmla="*/ 487443 h 1875054"/>
                <a:gd name="connsiteX32" fmla="*/ 135203 w 1956887"/>
                <a:gd name="connsiteY32" fmla="*/ 505233 h 1875054"/>
                <a:gd name="connsiteX33" fmla="*/ 0 w 1956887"/>
                <a:gd name="connsiteY33" fmla="*/ 494559 h 1875054"/>
                <a:gd name="connsiteX34" fmla="*/ 7116 w 1956887"/>
                <a:gd name="connsiteY34" fmla="*/ 3558 h 1875054"/>
                <a:gd name="connsiteX35" fmla="*/ 124529 w 1956887"/>
                <a:gd name="connsiteY35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93806 w 1956887"/>
                <a:gd name="connsiteY26" fmla="*/ 729385 h 1875054"/>
                <a:gd name="connsiteX27" fmla="*/ 640436 w 1956887"/>
                <a:gd name="connsiteY27" fmla="*/ 594182 h 1875054"/>
                <a:gd name="connsiteX28" fmla="*/ 558602 w 1956887"/>
                <a:gd name="connsiteY28" fmla="*/ 483885 h 1875054"/>
                <a:gd name="connsiteX29" fmla="*/ 437631 w 1956887"/>
                <a:gd name="connsiteY29" fmla="*/ 487443 h 1875054"/>
                <a:gd name="connsiteX30" fmla="*/ 316660 w 1956887"/>
                <a:gd name="connsiteY30" fmla="*/ 480327 h 1875054"/>
                <a:gd name="connsiteX31" fmla="*/ 217037 w 1956887"/>
                <a:gd name="connsiteY31" fmla="*/ 487443 h 1875054"/>
                <a:gd name="connsiteX32" fmla="*/ 135203 w 1956887"/>
                <a:gd name="connsiteY32" fmla="*/ 505233 h 1875054"/>
                <a:gd name="connsiteX33" fmla="*/ 0 w 1956887"/>
                <a:gd name="connsiteY33" fmla="*/ 494559 h 1875054"/>
                <a:gd name="connsiteX34" fmla="*/ 7116 w 1956887"/>
                <a:gd name="connsiteY34" fmla="*/ 3558 h 1875054"/>
                <a:gd name="connsiteX35" fmla="*/ 124529 w 1956887"/>
                <a:gd name="connsiteY35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93806 w 1956887"/>
                <a:gd name="connsiteY26" fmla="*/ 729385 h 1875054"/>
                <a:gd name="connsiteX27" fmla="*/ 640436 w 1956887"/>
                <a:gd name="connsiteY27" fmla="*/ 594182 h 1875054"/>
                <a:gd name="connsiteX28" fmla="*/ 558602 w 1956887"/>
                <a:gd name="connsiteY28" fmla="*/ 483885 h 1875054"/>
                <a:gd name="connsiteX29" fmla="*/ 437631 w 1956887"/>
                <a:gd name="connsiteY29" fmla="*/ 487443 h 1875054"/>
                <a:gd name="connsiteX30" fmla="*/ 316660 w 1956887"/>
                <a:gd name="connsiteY30" fmla="*/ 480327 h 1875054"/>
                <a:gd name="connsiteX31" fmla="*/ 241943 w 1956887"/>
                <a:gd name="connsiteY31" fmla="*/ 498117 h 1875054"/>
                <a:gd name="connsiteX32" fmla="*/ 135203 w 1956887"/>
                <a:gd name="connsiteY32" fmla="*/ 505233 h 1875054"/>
                <a:gd name="connsiteX33" fmla="*/ 0 w 1956887"/>
                <a:gd name="connsiteY33" fmla="*/ 494559 h 1875054"/>
                <a:gd name="connsiteX34" fmla="*/ 7116 w 1956887"/>
                <a:gd name="connsiteY34" fmla="*/ 3558 h 1875054"/>
                <a:gd name="connsiteX35" fmla="*/ 124529 w 1956887"/>
                <a:gd name="connsiteY35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93806 w 1956887"/>
                <a:gd name="connsiteY26" fmla="*/ 729385 h 1875054"/>
                <a:gd name="connsiteX27" fmla="*/ 640436 w 1956887"/>
                <a:gd name="connsiteY27" fmla="*/ 594182 h 1875054"/>
                <a:gd name="connsiteX28" fmla="*/ 558602 w 1956887"/>
                <a:gd name="connsiteY28" fmla="*/ 483885 h 1875054"/>
                <a:gd name="connsiteX29" fmla="*/ 437631 w 1956887"/>
                <a:gd name="connsiteY29" fmla="*/ 487443 h 1875054"/>
                <a:gd name="connsiteX30" fmla="*/ 373588 w 1956887"/>
                <a:gd name="connsiteY30" fmla="*/ 498117 h 1875054"/>
                <a:gd name="connsiteX31" fmla="*/ 241943 w 1956887"/>
                <a:gd name="connsiteY31" fmla="*/ 498117 h 1875054"/>
                <a:gd name="connsiteX32" fmla="*/ 135203 w 1956887"/>
                <a:gd name="connsiteY32" fmla="*/ 505233 h 1875054"/>
                <a:gd name="connsiteX33" fmla="*/ 0 w 1956887"/>
                <a:gd name="connsiteY33" fmla="*/ 494559 h 1875054"/>
                <a:gd name="connsiteX34" fmla="*/ 7116 w 1956887"/>
                <a:gd name="connsiteY34" fmla="*/ 3558 h 1875054"/>
                <a:gd name="connsiteX35" fmla="*/ 124529 w 1956887"/>
                <a:gd name="connsiteY35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93806 w 1956887"/>
                <a:gd name="connsiteY26" fmla="*/ 729385 h 1875054"/>
                <a:gd name="connsiteX27" fmla="*/ 640436 w 1956887"/>
                <a:gd name="connsiteY27" fmla="*/ 594182 h 1875054"/>
                <a:gd name="connsiteX28" fmla="*/ 558602 w 1956887"/>
                <a:gd name="connsiteY28" fmla="*/ 483885 h 1875054"/>
                <a:gd name="connsiteX29" fmla="*/ 437631 w 1956887"/>
                <a:gd name="connsiteY29" fmla="*/ 487443 h 1875054"/>
                <a:gd name="connsiteX30" fmla="*/ 373588 w 1956887"/>
                <a:gd name="connsiteY30" fmla="*/ 498117 h 1875054"/>
                <a:gd name="connsiteX31" fmla="*/ 241943 w 1956887"/>
                <a:gd name="connsiteY31" fmla="*/ 498117 h 1875054"/>
                <a:gd name="connsiteX32" fmla="*/ 177899 w 1956887"/>
                <a:gd name="connsiteY32" fmla="*/ 505233 h 1875054"/>
                <a:gd name="connsiteX33" fmla="*/ 135203 w 1956887"/>
                <a:gd name="connsiteY33" fmla="*/ 505233 h 1875054"/>
                <a:gd name="connsiteX34" fmla="*/ 0 w 1956887"/>
                <a:gd name="connsiteY34" fmla="*/ 494559 h 1875054"/>
                <a:gd name="connsiteX35" fmla="*/ 7116 w 1956887"/>
                <a:gd name="connsiteY35" fmla="*/ 3558 h 1875054"/>
                <a:gd name="connsiteX36" fmla="*/ 124529 w 1956887"/>
                <a:gd name="connsiteY36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93806 w 1956887"/>
                <a:gd name="connsiteY26" fmla="*/ 729385 h 1875054"/>
                <a:gd name="connsiteX27" fmla="*/ 640436 w 1956887"/>
                <a:gd name="connsiteY27" fmla="*/ 594182 h 1875054"/>
                <a:gd name="connsiteX28" fmla="*/ 537255 w 1956887"/>
                <a:gd name="connsiteY28" fmla="*/ 608414 h 1875054"/>
                <a:gd name="connsiteX29" fmla="*/ 437631 w 1956887"/>
                <a:gd name="connsiteY29" fmla="*/ 487443 h 1875054"/>
                <a:gd name="connsiteX30" fmla="*/ 373588 w 1956887"/>
                <a:gd name="connsiteY30" fmla="*/ 498117 h 1875054"/>
                <a:gd name="connsiteX31" fmla="*/ 241943 w 1956887"/>
                <a:gd name="connsiteY31" fmla="*/ 498117 h 1875054"/>
                <a:gd name="connsiteX32" fmla="*/ 177899 w 1956887"/>
                <a:gd name="connsiteY32" fmla="*/ 505233 h 1875054"/>
                <a:gd name="connsiteX33" fmla="*/ 135203 w 1956887"/>
                <a:gd name="connsiteY33" fmla="*/ 505233 h 1875054"/>
                <a:gd name="connsiteX34" fmla="*/ 0 w 1956887"/>
                <a:gd name="connsiteY34" fmla="*/ 494559 h 1875054"/>
                <a:gd name="connsiteX35" fmla="*/ 7116 w 1956887"/>
                <a:gd name="connsiteY35" fmla="*/ 3558 h 1875054"/>
                <a:gd name="connsiteX36" fmla="*/ 124529 w 1956887"/>
                <a:gd name="connsiteY36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93806 w 1956887"/>
                <a:gd name="connsiteY26" fmla="*/ 729385 h 1875054"/>
                <a:gd name="connsiteX27" fmla="*/ 597740 w 1956887"/>
                <a:gd name="connsiteY27" fmla="*/ 665342 h 1875054"/>
                <a:gd name="connsiteX28" fmla="*/ 537255 w 1956887"/>
                <a:gd name="connsiteY28" fmla="*/ 608414 h 1875054"/>
                <a:gd name="connsiteX29" fmla="*/ 437631 w 1956887"/>
                <a:gd name="connsiteY29" fmla="*/ 487443 h 1875054"/>
                <a:gd name="connsiteX30" fmla="*/ 373588 w 1956887"/>
                <a:gd name="connsiteY30" fmla="*/ 498117 h 1875054"/>
                <a:gd name="connsiteX31" fmla="*/ 241943 w 1956887"/>
                <a:gd name="connsiteY31" fmla="*/ 498117 h 1875054"/>
                <a:gd name="connsiteX32" fmla="*/ 177899 w 1956887"/>
                <a:gd name="connsiteY32" fmla="*/ 505233 h 1875054"/>
                <a:gd name="connsiteX33" fmla="*/ 135203 w 1956887"/>
                <a:gd name="connsiteY33" fmla="*/ 505233 h 1875054"/>
                <a:gd name="connsiteX34" fmla="*/ 0 w 1956887"/>
                <a:gd name="connsiteY34" fmla="*/ 494559 h 1875054"/>
                <a:gd name="connsiteX35" fmla="*/ 7116 w 1956887"/>
                <a:gd name="connsiteY35" fmla="*/ 3558 h 1875054"/>
                <a:gd name="connsiteX36" fmla="*/ 124529 w 1956887"/>
                <a:gd name="connsiteY36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51110 w 1956887"/>
                <a:gd name="connsiteY26" fmla="*/ 804103 h 1875054"/>
                <a:gd name="connsiteX27" fmla="*/ 597740 w 1956887"/>
                <a:gd name="connsiteY27" fmla="*/ 665342 h 1875054"/>
                <a:gd name="connsiteX28" fmla="*/ 537255 w 1956887"/>
                <a:gd name="connsiteY28" fmla="*/ 608414 h 1875054"/>
                <a:gd name="connsiteX29" fmla="*/ 437631 w 1956887"/>
                <a:gd name="connsiteY29" fmla="*/ 487443 h 1875054"/>
                <a:gd name="connsiteX30" fmla="*/ 373588 w 1956887"/>
                <a:gd name="connsiteY30" fmla="*/ 498117 h 1875054"/>
                <a:gd name="connsiteX31" fmla="*/ 241943 w 1956887"/>
                <a:gd name="connsiteY31" fmla="*/ 498117 h 1875054"/>
                <a:gd name="connsiteX32" fmla="*/ 177899 w 1956887"/>
                <a:gd name="connsiteY32" fmla="*/ 505233 h 1875054"/>
                <a:gd name="connsiteX33" fmla="*/ 135203 w 1956887"/>
                <a:gd name="connsiteY33" fmla="*/ 505233 h 1875054"/>
                <a:gd name="connsiteX34" fmla="*/ 0 w 1956887"/>
                <a:gd name="connsiteY34" fmla="*/ 494559 h 1875054"/>
                <a:gd name="connsiteX35" fmla="*/ 7116 w 1956887"/>
                <a:gd name="connsiteY35" fmla="*/ 3558 h 1875054"/>
                <a:gd name="connsiteX36" fmla="*/ 124529 w 1956887"/>
                <a:gd name="connsiteY36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29385 w 1956887"/>
                <a:gd name="connsiteY25" fmla="*/ 1038929 h 1875054"/>
                <a:gd name="connsiteX26" fmla="*/ 651110 w 1956887"/>
                <a:gd name="connsiteY26" fmla="*/ 804103 h 1875054"/>
                <a:gd name="connsiteX27" fmla="*/ 597740 w 1956887"/>
                <a:gd name="connsiteY27" fmla="*/ 665342 h 1875054"/>
                <a:gd name="connsiteX28" fmla="*/ 537255 w 1956887"/>
                <a:gd name="connsiteY28" fmla="*/ 608414 h 1875054"/>
                <a:gd name="connsiteX29" fmla="*/ 437631 w 1956887"/>
                <a:gd name="connsiteY29" fmla="*/ 487443 h 1875054"/>
                <a:gd name="connsiteX30" fmla="*/ 373588 w 1956887"/>
                <a:gd name="connsiteY30" fmla="*/ 498117 h 1875054"/>
                <a:gd name="connsiteX31" fmla="*/ 241943 w 1956887"/>
                <a:gd name="connsiteY31" fmla="*/ 498117 h 1875054"/>
                <a:gd name="connsiteX32" fmla="*/ 177899 w 1956887"/>
                <a:gd name="connsiteY32" fmla="*/ 505233 h 1875054"/>
                <a:gd name="connsiteX33" fmla="*/ 135203 w 1956887"/>
                <a:gd name="connsiteY33" fmla="*/ 505233 h 1875054"/>
                <a:gd name="connsiteX34" fmla="*/ 0 w 1956887"/>
                <a:gd name="connsiteY34" fmla="*/ 494559 h 1875054"/>
                <a:gd name="connsiteX35" fmla="*/ 7116 w 1956887"/>
                <a:gd name="connsiteY35" fmla="*/ 3558 h 1875054"/>
                <a:gd name="connsiteX36" fmla="*/ 124529 w 1956887"/>
                <a:gd name="connsiteY36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796987 w 1956887"/>
                <a:gd name="connsiteY24" fmla="*/ 1391169 h 1875054"/>
                <a:gd name="connsiteX25" fmla="*/ 729385 w 1956887"/>
                <a:gd name="connsiteY25" fmla="*/ 1038929 h 1875054"/>
                <a:gd name="connsiteX26" fmla="*/ 651110 w 1956887"/>
                <a:gd name="connsiteY26" fmla="*/ 804103 h 1875054"/>
                <a:gd name="connsiteX27" fmla="*/ 597740 w 1956887"/>
                <a:gd name="connsiteY27" fmla="*/ 665342 h 1875054"/>
                <a:gd name="connsiteX28" fmla="*/ 537255 w 1956887"/>
                <a:gd name="connsiteY28" fmla="*/ 608414 h 1875054"/>
                <a:gd name="connsiteX29" fmla="*/ 437631 w 1956887"/>
                <a:gd name="connsiteY29" fmla="*/ 487443 h 1875054"/>
                <a:gd name="connsiteX30" fmla="*/ 373588 w 1956887"/>
                <a:gd name="connsiteY30" fmla="*/ 498117 h 1875054"/>
                <a:gd name="connsiteX31" fmla="*/ 241943 w 1956887"/>
                <a:gd name="connsiteY31" fmla="*/ 498117 h 1875054"/>
                <a:gd name="connsiteX32" fmla="*/ 177899 w 1956887"/>
                <a:gd name="connsiteY32" fmla="*/ 505233 h 1875054"/>
                <a:gd name="connsiteX33" fmla="*/ 135203 w 1956887"/>
                <a:gd name="connsiteY33" fmla="*/ 505233 h 1875054"/>
                <a:gd name="connsiteX34" fmla="*/ 0 w 1956887"/>
                <a:gd name="connsiteY34" fmla="*/ 494559 h 1875054"/>
                <a:gd name="connsiteX35" fmla="*/ 7116 w 1956887"/>
                <a:gd name="connsiteY35" fmla="*/ 3558 h 1875054"/>
                <a:gd name="connsiteX36" fmla="*/ 124529 w 1956887"/>
                <a:gd name="connsiteY36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796987 w 1956887"/>
                <a:gd name="connsiteY24" fmla="*/ 1391169 h 1875054"/>
                <a:gd name="connsiteX25" fmla="*/ 729385 w 1956887"/>
                <a:gd name="connsiteY25" fmla="*/ 1038929 h 1875054"/>
                <a:gd name="connsiteX26" fmla="*/ 651110 w 1956887"/>
                <a:gd name="connsiteY26" fmla="*/ 804103 h 1875054"/>
                <a:gd name="connsiteX27" fmla="*/ 597740 w 1956887"/>
                <a:gd name="connsiteY27" fmla="*/ 665342 h 1875054"/>
                <a:gd name="connsiteX28" fmla="*/ 537255 w 1956887"/>
                <a:gd name="connsiteY28" fmla="*/ 608414 h 1875054"/>
                <a:gd name="connsiteX29" fmla="*/ 437631 w 1956887"/>
                <a:gd name="connsiteY29" fmla="*/ 487443 h 1875054"/>
                <a:gd name="connsiteX30" fmla="*/ 373588 w 1956887"/>
                <a:gd name="connsiteY30" fmla="*/ 498117 h 1875054"/>
                <a:gd name="connsiteX31" fmla="*/ 241943 w 1956887"/>
                <a:gd name="connsiteY31" fmla="*/ 498117 h 1875054"/>
                <a:gd name="connsiteX32" fmla="*/ 177899 w 1956887"/>
                <a:gd name="connsiteY32" fmla="*/ 505233 h 1875054"/>
                <a:gd name="connsiteX33" fmla="*/ 135203 w 1956887"/>
                <a:gd name="connsiteY33" fmla="*/ 505233 h 1875054"/>
                <a:gd name="connsiteX34" fmla="*/ 0 w 1956887"/>
                <a:gd name="connsiteY34" fmla="*/ 494559 h 1875054"/>
                <a:gd name="connsiteX35" fmla="*/ 7116 w 1956887"/>
                <a:gd name="connsiteY35" fmla="*/ 3558 h 1875054"/>
                <a:gd name="connsiteX36" fmla="*/ 124529 w 1956887"/>
                <a:gd name="connsiteY36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885936 w 1956887"/>
                <a:gd name="connsiteY23" fmla="*/ 1586858 h 1875054"/>
                <a:gd name="connsiteX24" fmla="*/ 796987 w 1956887"/>
                <a:gd name="connsiteY24" fmla="*/ 1391169 h 1875054"/>
                <a:gd name="connsiteX25" fmla="*/ 729385 w 1956887"/>
                <a:gd name="connsiteY25" fmla="*/ 1038929 h 1875054"/>
                <a:gd name="connsiteX26" fmla="*/ 651110 w 1956887"/>
                <a:gd name="connsiteY26" fmla="*/ 804103 h 1875054"/>
                <a:gd name="connsiteX27" fmla="*/ 597740 w 1956887"/>
                <a:gd name="connsiteY27" fmla="*/ 665342 h 1875054"/>
                <a:gd name="connsiteX28" fmla="*/ 537255 w 1956887"/>
                <a:gd name="connsiteY28" fmla="*/ 608414 h 1875054"/>
                <a:gd name="connsiteX29" fmla="*/ 437631 w 1956887"/>
                <a:gd name="connsiteY29" fmla="*/ 487443 h 1875054"/>
                <a:gd name="connsiteX30" fmla="*/ 373588 w 1956887"/>
                <a:gd name="connsiteY30" fmla="*/ 498117 h 1875054"/>
                <a:gd name="connsiteX31" fmla="*/ 241943 w 1956887"/>
                <a:gd name="connsiteY31" fmla="*/ 498117 h 1875054"/>
                <a:gd name="connsiteX32" fmla="*/ 177899 w 1956887"/>
                <a:gd name="connsiteY32" fmla="*/ 505233 h 1875054"/>
                <a:gd name="connsiteX33" fmla="*/ 135203 w 1956887"/>
                <a:gd name="connsiteY33" fmla="*/ 505233 h 1875054"/>
                <a:gd name="connsiteX34" fmla="*/ 0 w 1956887"/>
                <a:gd name="connsiteY34" fmla="*/ 494559 h 1875054"/>
                <a:gd name="connsiteX35" fmla="*/ 7116 w 1956887"/>
                <a:gd name="connsiteY35" fmla="*/ 3558 h 1875054"/>
                <a:gd name="connsiteX36" fmla="*/ 124529 w 1956887"/>
                <a:gd name="connsiteY36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53538 w 1956887"/>
                <a:gd name="connsiteY22" fmla="*/ 1668691 h 1875054"/>
                <a:gd name="connsiteX23" fmla="*/ 885936 w 1956887"/>
                <a:gd name="connsiteY23" fmla="*/ 1586858 h 1875054"/>
                <a:gd name="connsiteX24" fmla="*/ 796987 w 1956887"/>
                <a:gd name="connsiteY24" fmla="*/ 1391169 h 1875054"/>
                <a:gd name="connsiteX25" fmla="*/ 729385 w 1956887"/>
                <a:gd name="connsiteY25" fmla="*/ 1038929 h 1875054"/>
                <a:gd name="connsiteX26" fmla="*/ 651110 w 1956887"/>
                <a:gd name="connsiteY26" fmla="*/ 804103 h 1875054"/>
                <a:gd name="connsiteX27" fmla="*/ 597740 w 1956887"/>
                <a:gd name="connsiteY27" fmla="*/ 665342 h 1875054"/>
                <a:gd name="connsiteX28" fmla="*/ 537255 w 1956887"/>
                <a:gd name="connsiteY28" fmla="*/ 608414 h 1875054"/>
                <a:gd name="connsiteX29" fmla="*/ 437631 w 1956887"/>
                <a:gd name="connsiteY29" fmla="*/ 487443 h 1875054"/>
                <a:gd name="connsiteX30" fmla="*/ 373588 w 1956887"/>
                <a:gd name="connsiteY30" fmla="*/ 498117 h 1875054"/>
                <a:gd name="connsiteX31" fmla="*/ 241943 w 1956887"/>
                <a:gd name="connsiteY31" fmla="*/ 498117 h 1875054"/>
                <a:gd name="connsiteX32" fmla="*/ 177899 w 1956887"/>
                <a:gd name="connsiteY32" fmla="*/ 505233 h 1875054"/>
                <a:gd name="connsiteX33" fmla="*/ 135203 w 1956887"/>
                <a:gd name="connsiteY33" fmla="*/ 505233 h 1875054"/>
                <a:gd name="connsiteX34" fmla="*/ 0 w 1956887"/>
                <a:gd name="connsiteY34" fmla="*/ 494559 h 1875054"/>
                <a:gd name="connsiteX35" fmla="*/ 7116 w 1956887"/>
                <a:gd name="connsiteY35" fmla="*/ 3558 h 1875054"/>
                <a:gd name="connsiteX36" fmla="*/ 124529 w 1956887"/>
                <a:gd name="connsiteY36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51110 w 1956887"/>
                <a:gd name="connsiteY27" fmla="*/ 804103 h 1875054"/>
                <a:gd name="connsiteX28" fmla="*/ 597740 w 1956887"/>
                <a:gd name="connsiteY28" fmla="*/ 665342 h 1875054"/>
                <a:gd name="connsiteX29" fmla="*/ 537255 w 1956887"/>
                <a:gd name="connsiteY29" fmla="*/ 608414 h 1875054"/>
                <a:gd name="connsiteX30" fmla="*/ 437631 w 1956887"/>
                <a:gd name="connsiteY30" fmla="*/ 487443 h 1875054"/>
                <a:gd name="connsiteX31" fmla="*/ 373588 w 1956887"/>
                <a:gd name="connsiteY31" fmla="*/ 498117 h 1875054"/>
                <a:gd name="connsiteX32" fmla="*/ 241943 w 1956887"/>
                <a:gd name="connsiteY32" fmla="*/ 498117 h 1875054"/>
                <a:gd name="connsiteX33" fmla="*/ 177899 w 1956887"/>
                <a:gd name="connsiteY33" fmla="*/ 505233 h 1875054"/>
                <a:gd name="connsiteX34" fmla="*/ 135203 w 1956887"/>
                <a:gd name="connsiteY34" fmla="*/ 505233 h 1875054"/>
                <a:gd name="connsiteX35" fmla="*/ 0 w 1956887"/>
                <a:gd name="connsiteY35" fmla="*/ 494559 h 1875054"/>
                <a:gd name="connsiteX36" fmla="*/ 7116 w 1956887"/>
                <a:gd name="connsiteY36" fmla="*/ 3558 h 1875054"/>
                <a:gd name="connsiteX37" fmla="*/ 124529 w 1956887"/>
                <a:gd name="connsiteY37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51110 w 1956887"/>
                <a:gd name="connsiteY27" fmla="*/ 804103 h 1875054"/>
                <a:gd name="connsiteX28" fmla="*/ 597740 w 1956887"/>
                <a:gd name="connsiteY28" fmla="*/ 665342 h 1875054"/>
                <a:gd name="connsiteX29" fmla="*/ 537255 w 1956887"/>
                <a:gd name="connsiteY29" fmla="*/ 608414 h 1875054"/>
                <a:gd name="connsiteX30" fmla="*/ 437631 w 1956887"/>
                <a:gd name="connsiteY30" fmla="*/ 487443 h 1875054"/>
                <a:gd name="connsiteX31" fmla="*/ 373588 w 1956887"/>
                <a:gd name="connsiteY31" fmla="*/ 498117 h 1875054"/>
                <a:gd name="connsiteX32" fmla="*/ 241943 w 1956887"/>
                <a:gd name="connsiteY32" fmla="*/ 498117 h 1875054"/>
                <a:gd name="connsiteX33" fmla="*/ 177899 w 1956887"/>
                <a:gd name="connsiteY33" fmla="*/ 505233 h 1875054"/>
                <a:gd name="connsiteX34" fmla="*/ 135203 w 1956887"/>
                <a:gd name="connsiteY34" fmla="*/ 505233 h 1875054"/>
                <a:gd name="connsiteX35" fmla="*/ 0 w 1956887"/>
                <a:gd name="connsiteY35" fmla="*/ 494559 h 1875054"/>
                <a:gd name="connsiteX36" fmla="*/ 7116 w 1956887"/>
                <a:gd name="connsiteY36" fmla="*/ 3558 h 1875054"/>
                <a:gd name="connsiteX37" fmla="*/ 124529 w 1956887"/>
                <a:gd name="connsiteY37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51110 w 1956887"/>
                <a:gd name="connsiteY27" fmla="*/ 804103 h 1875054"/>
                <a:gd name="connsiteX28" fmla="*/ 597740 w 1956887"/>
                <a:gd name="connsiteY28" fmla="*/ 665342 h 1875054"/>
                <a:gd name="connsiteX29" fmla="*/ 537255 w 1956887"/>
                <a:gd name="connsiteY29" fmla="*/ 608414 h 1875054"/>
                <a:gd name="connsiteX30" fmla="*/ 437631 w 1956887"/>
                <a:gd name="connsiteY30" fmla="*/ 512349 h 1875054"/>
                <a:gd name="connsiteX31" fmla="*/ 373588 w 1956887"/>
                <a:gd name="connsiteY31" fmla="*/ 498117 h 1875054"/>
                <a:gd name="connsiteX32" fmla="*/ 241943 w 1956887"/>
                <a:gd name="connsiteY32" fmla="*/ 498117 h 1875054"/>
                <a:gd name="connsiteX33" fmla="*/ 177899 w 1956887"/>
                <a:gd name="connsiteY33" fmla="*/ 505233 h 1875054"/>
                <a:gd name="connsiteX34" fmla="*/ 135203 w 1956887"/>
                <a:gd name="connsiteY34" fmla="*/ 505233 h 1875054"/>
                <a:gd name="connsiteX35" fmla="*/ 0 w 1956887"/>
                <a:gd name="connsiteY35" fmla="*/ 494559 h 1875054"/>
                <a:gd name="connsiteX36" fmla="*/ 7116 w 1956887"/>
                <a:gd name="connsiteY36" fmla="*/ 3558 h 1875054"/>
                <a:gd name="connsiteX37" fmla="*/ 124529 w 1956887"/>
                <a:gd name="connsiteY37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51110 w 1956887"/>
                <a:gd name="connsiteY27" fmla="*/ 804103 h 1875054"/>
                <a:gd name="connsiteX28" fmla="*/ 590624 w 1956887"/>
                <a:gd name="connsiteY28" fmla="*/ 676016 h 1875054"/>
                <a:gd name="connsiteX29" fmla="*/ 537255 w 1956887"/>
                <a:gd name="connsiteY29" fmla="*/ 608414 h 1875054"/>
                <a:gd name="connsiteX30" fmla="*/ 437631 w 1956887"/>
                <a:gd name="connsiteY30" fmla="*/ 512349 h 1875054"/>
                <a:gd name="connsiteX31" fmla="*/ 373588 w 1956887"/>
                <a:gd name="connsiteY31" fmla="*/ 498117 h 1875054"/>
                <a:gd name="connsiteX32" fmla="*/ 241943 w 1956887"/>
                <a:gd name="connsiteY32" fmla="*/ 498117 h 1875054"/>
                <a:gd name="connsiteX33" fmla="*/ 177899 w 1956887"/>
                <a:gd name="connsiteY33" fmla="*/ 505233 h 1875054"/>
                <a:gd name="connsiteX34" fmla="*/ 135203 w 1956887"/>
                <a:gd name="connsiteY34" fmla="*/ 505233 h 1875054"/>
                <a:gd name="connsiteX35" fmla="*/ 0 w 1956887"/>
                <a:gd name="connsiteY35" fmla="*/ 494559 h 1875054"/>
                <a:gd name="connsiteX36" fmla="*/ 7116 w 1956887"/>
                <a:gd name="connsiteY36" fmla="*/ 3558 h 1875054"/>
                <a:gd name="connsiteX37" fmla="*/ 124529 w 1956887"/>
                <a:gd name="connsiteY37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86690 w 1956887"/>
                <a:gd name="connsiteY27" fmla="*/ 889494 h 1875054"/>
                <a:gd name="connsiteX28" fmla="*/ 651110 w 1956887"/>
                <a:gd name="connsiteY28" fmla="*/ 804103 h 1875054"/>
                <a:gd name="connsiteX29" fmla="*/ 590624 w 1956887"/>
                <a:gd name="connsiteY29" fmla="*/ 676016 h 1875054"/>
                <a:gd name="connsiteX30" fmla="*/ 537255 w 1956887"/>
                <a:gd name="connsiteY30" fmla="*/ 608414 h 1875054"/>
                <a:gd name="connsiteX31" fmla="*/ 437631 w 1956887"/>
                <a:gd name="connsiteY31" fmla="*/ 512349 h 1875054"/>
                <a:gd name="connsiteX32" fmla="*/ 373588 w 1956887"/>
                <a:gd name="connsiteY32" fmla="*/ 498117 h 1875054"/>
                <a:gd name="connsiteX33" fmla="*/ 241943 w 1956887"/>
                <a:gd name="connsiteY33" fmla="*/ 498117 h 1875054"/>
                <a:gd name="connsiteX34" fmla="*/ 177899 w 1956887"/>
                <a:gd name="connsiteY34" fmla="*/ 505233 h 1875054"/>
                <a:gd name="connsiteX35" fmla="*/ 135203 w 1956887"/>
                <a:gd name="connsiteY35" fmla="*/ 505233 h 1875054"/>
                <a:gd name="connsiteX36" fmla="*/ 0 w 1956887"/>
                <a:gd name="connsiteY36" fmla="*/ 494559 h 1875054"/>
                <a:gd name="connsiteX37" fmla="*/ 7116 w 1956887"/>
                <a:gd name="connsiteY37" fmla="*/ 3558 h 1875054"/>
                <a:gd name="connsiteX38" fmla="*/ 124529 w 1956887"/>
                <a:gd name="connsiteY38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86690 w 1956887"/>
                <a:gd name="connsiteY27" fmla="*/ 889494 h 1875054"/>
                <a:gd name="connsiteX28" fmla="*/ 651110 w 1956887"/>
                <a:gd name="connsiteY28" fmla="*/ 804103 h 1875054"/>
                <a:gd name="connsiteX29" fmla="*/ 590624 w 1956887"/>
                <a:gd name="connsiteY29" fmla="*/ 676016 h 1875054"/>
                <a:gd name="connsiteX30" fmla="*/ 537255 w 1956887"/>
                <a:gd name="connsiteY30" fmla="*/ 608414 h 1875054"/>
                <a:gd name="connsiteX31" fmla="*/ 487443 w 1956887"/>
                <a:gd name="connsiteY31" fmla="*/ 540813 h 1875054"/>
                <a:gd name="connsiteX32" fmla="*/ 437631 w 1956887"/>
                <a:gd name="connsiteY32" fmla="*/ 512349 h 1875054"/>
                <a:gd name="connsiteX33" fmla="*/ 373588 w 1956887"/>
                <a:gd name="connsiteY33" fmla="*/ 498117 h 1875054"/>
                <a:gd name="connsiteX34" fmla="*/ 241943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86690 w 1956887"/>
                <a:gd name="connsiteY27" fmla="*/ 889494 h 1875054"/>
                <a:gd name="connsiteX28" fmla="*/ 651110 w 1956887"/>
                <a:gd name="connsiteY28" fmla="*/ 804103 h 1875054"/>
                <a:gd name="connsiteX29" fmla="*/ 590624 w 1956887"/>
                <a:gd name="connsiteY29" fmla="*/ 676016 h 1875054"/>
                <a:gd name="connsiteX30" fmla="*/ 537255 w 1956887"/>
                <a:gd name="connsiteY30" fmla="*/ 608414 h 1875054"/>
                <a:gd name="connsiteX31" fmla="*/ 487443 w 1956887"/>
                <a:gd name="connsiteY31" fmla="*/ 540813 h 1875054"/>
                <a:gd name="connsiteX32" fmla="*/ 437631 w 1956887"/>
                <a:gd name="connsiteY32" fmla="*/ 512349 h 1875054"/>
                <a:gd name="connsiteX33" fmla="*/ 373588 w 1956887"/>
                <a:gd name="connsiteY33" fmla="*/ 498117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86690 w 1956887"/>
                <a:gd name="connsiteY27" fmla="*/ 889494 h 1875054"/>
                <a:gd name="connsiteX28" fmla="*/ 651110 w 1956887"/>
                <a:gd name="connsiteY28" fmla="*/ 804103 h 1875054"/>
                <a:gd name="connsiteX29" fmla="*/ 590624 w 1956887"/>
                <a:gd name="connsiteY29" fmla="*/ 676016 h 1875054"/>
                <a:gd name="connsiteX30" fmla="*/ 537255 w 1956887"/>
                <a:gd name="connsiteY30" fmla="*/ 608414 h 1875054"/>
                <a:gd name="connsiteX31" fmla="*/ 487443 w 1956887"/>
                <a:gd name="connsiteY31" fmla="*/ 540813 h 1875054"/>
                <a:gd name="connsiteX32" fmla="*/ 437631 w 1956887"/>
                <a:gd name="connsiteY32" fmla="*/ 512349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86690 w 1956887"/>
                <a:gd name="connsiteY27" fmla="*/ 889494 h 1875054"/>
                <a:gd name="connsiteX28" fmla="*/ 651110 w 1956887"/>
                <a:gd name="connsiteY28" fmla="*/ 804103 h 1875054"/>
                <a:gd name="connsiteX29" fmla="*/ 590624 w 1956887"/>
                <a:gd name="connsiteY29" fmla="*/ 676016 h 1875054"/>
                <a:gd name="connsiteX30" fmla="*/ 537255 w 1956887"/>
                <a:gd name="connsiteY30" fmla="*/ 608414 h 1875054"/>
                <a:gd name="connsiteX31" fmla="*/ 487443 w 1956887"/>
                <a:gd name="connsiteY31" fmla="*/ 540813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86690 w 1956887"/>
                <a:gd name="connsiteY27" fmla="*/ 889494 h 1875054"/>
                <a:gd name="connsiteX28" fmla="*/ 651110 w 1956887"/>
                <a:gd name="connsiteY28" fmla="*/ 804103 h 1875054"/>
                <a:gd name="connsiteX29" fmla="*/ 590624 w 1956887"/>
                <a:gd name="connsiteY29" fmla="*/ 676016 h 1875054"/>
                <a:gd name="connsiteX30" fmla="*/ 537255 w 1956887"/>
                <a:gd name="connsiteY30" fmla="*/ 608414 h 1875054"/>
                <a:gd name="connsiteX31" fmla="*/ 487443 w 1956887"/>
                <a:gd name="connsiteY31" fmla="*/ 572835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86690 w 1956887"/>
                <a:gd name="connsiteY27" fmla="*/ 889494 h 1875054"/>
                <a:gd name="connsiteX28" fmla="*/ 651110 w 1956887"/>
                <a:gd name="connsiteY28" fmla="*/ 804103 h 1875054"/>
                <a:gd name="connsiteX29" fmla="*/ 590624 w 1956887"/>
                <a:gd name="connsiteY29" fmla="*/ 676016 h 1875054"/>
                <a:gd name="connsiteX30" fmla="*/ 533698 w 1956887"/>
                <a:gd name="connsiteY30" fmla="*/ 643994 h 1875054"/>
                <a:gd name="connsiteX31" fmla="*/ 487443 w 1956887"/>
                <a:gd name="connsiteY31" fmla="*/ 572835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86690 w 1956887"/>
                <a:gd name="connsiteY27" fmla="*/ 889494 h 1875054"/>
                <a:gd name="connsiteX28" fmla="*/ 651110 w 1956887"/>
                <a:gd name="connsiteY28" fmla="*/ 804103 h 1875054"/>
                <a:gd name="connsiteX29" fmla="*/ 579950 w 1956887"/>
                <a:gd name="connsiteY29" fmla="*/ 718711 h 1875054"/>
                <a:gd name="connsiteX30" fmla="*/ 533698 w 1956887"/>
                <a:gd name="connsiteY30" fmla="*/ 643994 h 1875054"/>
                <a:gd name="connsiteX31" fmla="*/ 487443 w 1956887"/>
                <a:gd name="connsiteY31" fmla="*/ 572835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86690 w 1956887"/>
                <a:gd name="connsiteY27" fmla="*/ 889494 h 1875054"/>
                <a:gd name="connsiteX28" fmla="*/ 619088 w 1956887"/>
                <a:gd name="connsiteY28" fmla="*/ 829009 h 1875054"/>
                <a:gd name="connsiteX29" fmla="*/ 579950 w 1956887"/>
                <a:gd name="connsiteY29" fmla="*/ 718711 h 1875054"/>
                <a:gd name="connsiteX30" fmla="*/ 533698 w 1956887"/>
                <a:gd name="connsiteY30" fmla="*/ 643994 h 1875054"/>
                <a:gd name="connsiteX31" fmla="*/ 487443 w 1956887"/>
                <a:gd name="connsiteY31" fmla="*/ 572835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58226 w 1956887"/>
                <a:gd name="connsiteY27" fmla="*/ 903726 h 1875054"/>
                <a:gd name="connsiteX28" fmla="*/ 619088 w 1956887"/>
                <a:gd name="connsiteY28" fmla="*/ 829009 h 1875054"/>
                <a:gd name="connsiteX29" fmla="*/ 579950 w 1956887"/>
                <a:gd name="connsiteY29" fmla="*/ 718711 h 1875054"/>
                <a:gd name="connsiteX30" fmla="*/ 533698 w 1956887"/>
                <a:gd name="connsiteY30" fmla="*/ 643994 h 1875054"/>
                <a:gd name="connsiteX31" fmla="*/ 487443 w 1956887"/>
                <a:gd name="connsiteY31" fmla="*/ 572835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697364 w 1956887"/>
                <a:gd name="connsiteY26" fmla="*/ 1056719 h 1875054"/>
                <a:gd name="connsiteX27" fmla="*/ 658226 w 1956887"/>
                <a:gd name="connsiteY27" fmla="*/ 903726 h 1875054"/>
                <a:gd name="connsiteX28" fmla="*/ 619088 w 1956887"/>
                <a:gd name="connsiteY28" fmla="*/ 829009 h 1875054"/>
                <a:gd name="connsiteX29" fmla="*/ 579950 w 1956887"/>
                <a:gd name="connsiteY29" fmla="*/ 718711 h 1875054"/>
                <a:gd name="connsiteX30" fmla="*/ 533698 w 1956887"/>
                <a:gd name="connsiteY30" fmla="*/ 643994 h 1875054"/>
                <a:gd name="connsiteX31" fmla="*/ 487443 w 1956887"/>
                <a:gd name="connsiteY31" fmla="*/ 572835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82755 w 1956887"/>
                <a:gd name="connsiteY25" fmla="*/ 1405401 h 1875054"/>
                <a:gd name="connsiteX26" fmla="*/ 697364 w 1956887"/>
                <a:gd name="connsiteY26" fmla="*/ 1056719 h 1875054"/>
                <a:gd name="connsiteX27" fmla="*/ 658226 w 1956887"/>
                <a:gd name="connsiteY27" fmla="*/ 903726 h 1875054"/>
                <a:gd name="connsiteX28" fmla="*/ 619088 w 1956887"/>
                <a:gd name="connsiteY28" fmla="*/ 829009 h 1875054"/>
                <a:gd name="connsiteX29" fmla="*/ 579950 w 1956887"/>
                <a:gd name="connsiteY29" fmla="*/ 718711 h 1875054"/>
                <a:gd name="connsiteX30" fmla="*/ 533698 w 1956887"/>
                <a:gd name="connsiteY30" fmla="*/ 643994 h 1875054"/>
                <a:gd name="connsiteX31" fmla="*/ 487443 w 1956887"/>
                <a:gd name="connsiteY31" fmla="*/ 572835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75262 w 1956887"/>
                <a:gd name="connsiteY24" fmla="*/ 1601090 h 1875054"/>
                <a:gd name="connsiteX25" fmla="*/ 782755 w 1956887"/>
                <a:gd name="connsiteY25" fmla="*/ 1405401 h 1875054"/>
                <a:gd name="connsiteX26" fmla="*/ 697364 w 1956887"/>
                <a:gd name="connsiteY26" fmla="*/ 1056719 h 1875054"/>
                <a:gd name="connsiteX27" fmla="*/ 658226 w 1956887"/>
                <a:gd name="connsiteY27" fmla="*/ 903726 h 1875054"/>
                <a:gd name="connsiteX28" fmla="*/ 619088 w 1956887"/>
                <a:gd name="connsiteY28" fmla="*/ 829009 h 1875054"/>
                <a:gd name="connsiteX29" fmla="*/ 579950 w 1956887"/>
                <a:gd name="connsiteY29" fmla="*/ 718711 h 1875054"/>
                <a:gd name="connsiteX30" fmla="*/ 533698 w 1956887"/>
                <a:gd name="connsiteY30" fmla="*/ 643994 h 1875054"/>
                <a:gd name="connsiteX31" fmla="*/ 487443 w 1956887"/>
                <a:gd name="connsiteY31" fmla="*/ 572835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49980 w 1956887"/>
                <a:gd name="connsiteY23" fmla="*/ 1682923 h 1875054"/>
                <a:gd name="connsiteX24" fmla="*/ 875262 w 1956887"/>
                <a:gd name="connsiteY24" fmla="*/ 1601090 h 1875054"/>
                <a:gd name="connsiteX25" fmla="*/ 782755 w 1956887"/>
                <a:gd name="connsiteY25" fmla="*/ 1405401 h 1875054"/>
                <a:gd name="connsiteX26" fmla="*/ 697364 w 1956887"/>
                <a:gd name="connsiteY26" fmla="*/ 1056719 h 1875054"/>
                <a:gd name="connsiteX27" fmla="*/ 658226 w 1956887"/>
                <a:gd name="connsiteY27" fmla="*/ 903726 h 1875054"/>
                <a:gd name="connsiteX28" fmla="*/ 619088 w 1956887"/>
                <a:gd name="connsiteY28" fmla="*/ 829009 h 1875054"/>
                <a:gd name="connsiteX29" fmla="*/ 579950 w 1956887"/>
                <a:gd name="connsiteY29" fmla="*/ 718711 h 1875054"/>
                <a:gd name="connsiteX30" fmla="*/ 533698 w 1956887"/>
                <a:gd name="connsiteY30" fmla="*/ 643994 h 1875054"/>
                <a:gd name="connsiteX31" fmla="*/ 487443 w 1956887"/>
                <a:gd name="connsiteY31" fmla="*/ 572835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50525 h 1875054"/>
                <a:gd name="connsiteX23" fmla="*/ 949980 w 1956887"/>
                <a:gd name="connsiteY23" fmla="*/ 1682923 h 1875054"/>
                <a:gd name="connsiteX24" fmla="*/ 875262 w 1956887"/>
                <a:gd name="connsiteY24" fmla="*/ 1601090 h 1875054"/>
                <a:gd name="connsiteX25" fmla="*/ 782755 w 1956887"/>
                <a:gd name="connsiteY25" fmla="*/ 1405401 h 1875054"/>
                <a:gd name="connsiteX26" fmla="*/ 697364 w 1956887"/>
                <a:gd name="connsiteY26" fmla="*/ 1056719 h 1875054"/>
                <a:gd name="connsiteX27" fmla="*/ 658226 w 1956887"/>
                <a:gd name="connsiteY27" fmla="*/ 903726 h 1875054"/>
                <a:gd name="connsiteX28" fmla="*/ 619088 w 1956887"/>
                <a:gd name="connsiteY28" fmla="*/ 829009 h 1875054"/>
                <a:gd name="connsiteX29" fmla="*/ 579950 w 1956887"/>
                <a:gd name="connsiteY29" fmla="*/ 718711 h 1875054"/>
                <a:gd name="connsiteX30" fmla="*/ 533698 w 1956887"/>
                <a:gd name="connsiteY30" fmla="*/ 643994 h 1875054"/>
                <a:gd name="connsiteX31" fmla="*/ 487443 w 1956887"/>
                <a:gd name="connsiteY31" fmla="*/ 572835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2003141"/>
                <a:gd name="connsiteY0" fmla="*/ 0 h 1875054"/>
                <a:gd name="connsiteX1" fmla="*/ 305986 w 2003141"/>
                <a:gd name="connsiteY1" fmla="*/ 32022 h 1875054"/>
                <a:gd name="connsiteX2" fmla="*/ 483885 w 2003141"/>
                <a:gd name="connsiteY2" fmla="*/ 85392 h 1875054"/>
                <a:gd name="connsiteX3" fmla="*/ 651110 w 2003141"/>
                <a:gd name="connsiteY3" fmla="*/ 177899 h 1875054"/>
                <a:gd name="connsiteX4" fmla="*/ 740059 w 2003141"/>
                <a:gd name="connsiteY4" fmla="*/ 252616 h 1875054"/>
                <a:gd name="connsiteX5" fmla="*/ 853914 w 2003141"/>
                <a:gd name="connsiteY5" fmla="*/ 362914 h 1875054"/>
                <a:gd name="connsiteX6" fmla="*/ 946422 w 2003141"/>
                <a:gd name="connsiteY6" fmla="*/ 491001 h 1875054"/>
                <a:gd name="connsiteX7" fmla="*/ 996234 w 2003141"/>
                <a:gd name="connsiteY7" fmla="*/ 597740 h 1875054"/>
                <a:gd name="connsiteX8" fmla="*/ 1042487 w 2003141"/>
                <a:gd name="connsiteY8" fmla="*/ 736501 h 1875054"/>
                <a:gd name="connsiteX9" fmla="*/ 1102973 w 2003141"/>
                <a:gd name="connsiteY9" fmla="*/ 989118 h 1875054"/>
                <a:gd name="connsiteX10" fmla="*/ 1142111 w 2003141"/>
                <a:gd name="connsiteY10" fmla="*/ 1156342 h 1875054"/>
                <a:gd name="connsiteX11" fmla="*/ 1195480 w 2003141"/>
                <a:gd name="connsiteY11" fmla="*/ 1259524 h 1875054"/>
                <a:gd name="connsiteX12" fmla="*/ 1259524 w 2003141"/>
                <a:gd name="connsiteY12" fmla="*/ 1330683 h 1875054"/>
                <a:gd name="connsiteX13" fmla="*/ 1330683 w 2003141"/>
                <a:gd name="connsiteY13" fmla="*/ 1373379 h 1875054"/>
                <a:gd name="connsiteX14" fmla="*/ 1508582 w 2003141"/>
                <a:gd name="connsiteY14" fmla="*/ 1408959 h 1875054"/>
                <a:gd name="connsiteX15" fmla="*/ 2003141 w 2003141"/>
                <a:gd name="connsiteY15" fmla="*/ 1384053 h 1875054"/>
                <a:gd name="connsiteX16" fmla="*/ 1931981 w 2003141"/>
                <a:gd name="connsiteY16" fmla="*/ 1871496 h 1875054"/>
                <a:gd name="connsiteX17" fmla="*/ 1832358 w 2003141"/>
                <a:gd name="connsiteY17" fmla="*/ 1875054 h 1875054"/>
                <a:gd name="connsiteX18" fmla="*/ 1711387 w 2003141"/>
                <a:gd name="connsiteY18" fmla="*/ 1860822 h 1875054"/>
                <a:gd name="connsiteX19" fmla="*/ 1416075 w 2003141"/>
                <a:gd name="connsiteY19" fmla="*/ 1850148 h 1875054"/>
                <a:gd name="connsiteX20" fmla="*/ 1199038 w 2003141"/>
                <a:gd name="connsiteY20" fmla="*/ 1828800 h 1875054"/>
                <a:gd name="connsiteX21" fmla="*/ 1095857 w 2003141"/>
                <a:gd name="connsiteY21" fmla="*/ 1789662 h 1875054"/>
                <a:gd name="connsiteX22" fmla="*/ 1042487 w 2003141"/>
                <a:gd name="connsiteY22" fmla="*/ 1750525 h 1875054"/>
                <a:gd name="connsiteX23" fmla="*/ 949980 w 2003141"/>
                <a:gd name="connsiteY23" fmla="*/ 1682923 h 1875054"/>
                <a:gd name="connsiteX24" fmla="*/ 875262 w 2003141"/>
                <a:gd name="connsiteY24" fmla="*/ 1601090 h 1875054"/>
                <a:gd name="connsiteX25" fmla="*/ 782755 w 2003141"/>
                <a:gd name="connsiteY25" fmla="*/ 1405401 h 1875054"/>
                <a:gd name="connsiteX26" fmla="*/ 697364 w 2003141"/>
                <a:gd name="connsiteY26" fmla="*/ 1056719 h 1875054"/>
                <a:gd name="connsiteX27" fmla="*/ 658226 w 2003141"/>
                <a:gd name="connsiteY27" fmla="*/ 903726 h 1875054"/>
                <a:gd name="connsiteX28" fmla="*/ 619088 w 2003141"/>
                <a:gd name="connsiteY28" fmla="*/ 829009 h 1875054"/>
                <a:gd name="connsiteX29" fmla="*/ 579950 w 2003141"/>
                <a:gd name="connsiteY29" fmla="*/ 718711 h 1875054"/>
                <a:gd name="connsiteX30" fmla="*/ 533698 w 2003141"/>
                <a:gd name="connsiteY30" fmla="*/ 643994 h 1875054"/>
                <a:gd name="connsiteX31" fmla="*/ 487443 w 2003141"/>
                <a:gd name="connsiteY31" fmla="*/ 572835 h 1875054"/>
                <a:gd name="connsiteX32" fmla="*/ 437631 w 2003141"/>
                <a:gd name="connsiteY32" fmla="*/ 537255 h 1875054"/>
                <a:gd name="connsiteX33" fmla="*/ 373588 w 2003141"/>
                <a:gd name="connsiteY33" fmla="*/ 519465 h 1875054"/>
                <a:gd name="connsiteX34" fmla="*/ 266849 w 2003141"/>
                <a:gd name="connsiteY34" fmla="*/ 498117 h 1875054"/>
                <a:gd name="connsiteX35" fmla="*/ 177899 w 2003141"/>
                <a:gd name="connsiteY35" fmla="*/ 505233 h 1875054"/>
                <a:gd name="connsiteX36" fmla="*/ 135203 w 2003141"/>
                <a:gd name="connsiteY36" fmla="*/ 505233 h 1875054"/>
                <a:gd name="connsiteX37" fmla="*/ 0 w 2003141"/>
                <a:gd name="connsiteY37" fmla="*/ 494559 h 1875054"/>
                <a:gd name="connsiteX38" fmla="*/ 7116 w 2003141"/>
                <a:gd name="connsiteY38" fmla="*/ 3558 h 1875054"/>
                <a:gd name="connsiteX39" fmla="*/ 124529 w 2003141"/>
                <a:gd name="connsiteY39" fmla="*/ 0 h 1875054"/>
                <a:gd name="connsiteX0" fmla="*/ 124529 w 2003141"/>
                <a:gd name="connsiteY0" fmla="*/ 0 h 1875054"/>
                <a:gd name="connsiteX1" fmla="*/ 305986 w 2003141"/>
                <a:gd name="connsiteY1" fmla="*/ 32022 h 1875054"/>
                <a:gd name="connsiteX2" fmla="*/ 483885 w 2003141"/>
                <a:gd name="connsiteY2" fmla="*/ 85392 h 1875054"/>
                <a:gd name="connsiteX3" fmla="*/ 651110 w 2003141"/>
                <a:gd name="connsiteY3" fmla="*/ 177899 h 1875054"/>
                <a:gd name="connsiteX4" fmla="*/ 740059 w 2003141"/>
                <a:gd name="connsiteY4" fmla="*/ 252616 h 1875054"/>
                <a:gd name="connsiteX5" fmla="*/ 853914 w 2003141"/>
                <a:gd name="connsiteY5" fmla="*/ 362914 h 1875054"/>
                <a:gd name="connsiteX6" fmla="*/ 946422 w 2003141"/>
                <a:gd name="connsiteY6" fmla="*/ 491001 h 1875054"/>
                <a:gd name="connsiteX7" fmla="*/ 996234 w 2003141"/>
                <a:gd name="connsiteY7" fmla="*/ 597740 h 1875054"/>
                <a:gd name="connsiteX8" fmla="*/ 1042487 w 2003141"/>
                <a:gd name="connsiteY8" fmla="*/ 736501 h 1875054"/>
                <a:gd name="connsiteX9" fmla="*/ 1102973 w 2003141"/>
                <a:gd name="connsiteY9" fmla="*/ 989118 h 1875054"/>
                <a:gd name="connsiteX10" fmla="*/ 1142111 w 2003141"/>
                <a:gd name="connsiteY10" fmla="*/ 1156342 h 1875054"/>
                <a:gd name="connsiteX11" fmla="*/ 1195480 w 2003141"/>
                <a:gd name="connsiteY11" fmla="*/ 1259524 h 1875054"/>
                <a:gd name="connsiteX12" fmla="*/ 1259524 w 2003141"/>
                <a:gd name="connsiteY12" fmla="*/ 1330683 h 1875054"/>
                <a:gd name="connsiteX13" fmla="*/ 1330683 w 2003141"/>
                <a:gd name="connsiteY13" fmla="*/ 1373379 h 1875054"/>
                <a:gd name="connsiteX14" fmla="*/ 1512140 w 2003141"/>
                <a:gd name="connsiteY14" fmla="*/ 1394727 h 1875054"/>
                <a:gd name="connsiteX15" fmla="*/ 2003141 w 2003141"/>
                <a:gd name="connsiteY15" fmla="*/ 1384053 h 1875054"/>
                <a:gd name="connsiteX16" fmla="*/ 1931981 w 2003141"/>
                <a:gd name="connsiteY16" fmla="*/ 1871496 h 1875054"/>
                <a:gd name="connsiteX17" fmla="*/ 1832358 w 2003141"/>
                <a:gd name="connsiteY17" fmla="*/ 1875054 h 1875054"/>
                <a:gd name="connsiteX18" fmla="*/ 1711387 w 2003141"/>
                <a:gd name="connsiteY18" fmla="*/ 1860822 h 1875054"/>
                <a:gd name="connsiteX19" fmla="*/ 1416075 w 2003141"/>
                <a:gd name="connsiteY19" fmla="*/ 1850148 h 1875054"/>
                <a:gd name="connsiteX20" fmla="*/ 1199038 w 2003141"/>
                <a:gd name="connsiteY20" fmla="*/ 1828800 h 1875054"/>
                <a:gd name="connsiteX21" fmla="*/ 1095857 w 2003141"/>
                <a:gd name="connsiteY21" fmla="*/ 1789662 h 1875054"/>
                <a:gd name="connsiteX22" fmla="*/ 1042487 w 2003141"/>
                <a:gd name="connsiteY22" fmla="*/ 1750525 h 1875054"/>
                <a:gd name="connsiteX23" fmla="*/ 949980 w 2003141"/>
                <a:gd name="connsiteY23" fmla="*/ 1682923 h 1875054"/>
                <a:gd name="connsiteX24" fmla="*/ 875262 w 2003141"/>
                <a:gd name="connsiteY24" fmla="*/ 1601090 h 1875054"/>
                <a:gd name="connsiteX25" fmla="*/ 782755 w 2003141"/>
                <a:gd name="connsiteY25" fmla="*/ 1405401 h 1875054"/>
                <a:gd name="connsiteX26" fmla="*/ 697364 w 2003141"/>
                <a:gd name="connsiteY26" fmla="*/ 1056719 h 1875054"/>
                <a:gd name="connsiteX27" fmla="*/ 658226 w 2003141"/>
                <a:gd name="connsiteY27" fmla="*/ 903726 h 1875054"/>
                <a:gd name="connsiteX28" fmla="*/ 619088 w 2003141"/>
                <a:gd name="connsiteY28" fmla="*/ 829009 h 1875054"/>
                <a:gd name="connsiteX29" fmla="*/ 579950 w 2003141"/>
                <a:gd name="connsiteY29" fmla="*/ 718711 h 1875054"/>
                <a:gd name="connsiteX30" fmla="*/ 533698 w 2003141"/>
                <a:gd name="connsiteY30" fmla="*/ 643994 h 1875054"/>
                <a:gd name="connsiteX31" fmla="*/ 487443 w 2003141"/>
                <a:gd name="connsiteY31" fmla="*/ 572835 h 1875054"/>
                <a:gd name="connsiteX32" fmla="*/ 437631 w 2003141"/>
                <a:gd name="connsiteY32" fmla="*/ 537255 h 1875054"/>
                <a:gd name="connsiteX33" fmla="*/ 373588 w 2003141"/>
                <a:gd name="connsiteY33" fmla="*/ 519465 h 1875054"/>
                <a:gd name="connsiteX34" fmla="*/ 266849 w 2003141"/>
                <a:gd name="connsiteY34" fmla="*/ 498117 h 1875054"/>
                <a:gd name="connsiteX35" fmla="*/ 177899 w 2003141"/>
                <a:gd name="connsiteY35" fmla="*/ 505233 h 1875054"/>
                <a:gd name="connsiteX36" fmla="*/ 135203 w 2003141"/>
                <a:gd name="connsiteY36" fmla="*/ 505233 h 1875054"/>
                <a:gd name="connsiteX37" fmla="*/ 0 w 2003141"/>
                <a:gd name="connsiteY37" fmla="*/ 494559 h 1875054"/>
                <a:gd name="connsiteX38" fmla="*/ 7116 w 2003141"/>
                <a:gd name="connsiteY38" fmla="*/ 3558 h 1875054"/>
                <a:gd name="connsiteX39" fmla="*/ 124529 w 2003141"/>
                <a:gd name="connsiteY39" fmla="*/ 0 h 1875054"/>
                <a:gd name="connsiteX0" fmla="*/ 124529 w 2003141"/>
                <a:gd name="connsiteY0" fmla="*/ 0 h 1875054"/>
                <a:gd name="connsiteX1" fmla="*/ 305986 w 2003141"/>
                <a:gd name="connsiteY1" fmla="*/ 32022 h 1875054"/>
                <a:gd name="connsiteX2" fmla="*/ 483885 w 2003141"/>
                <a:gd name="connsiteY2" fmla="*/ 85392 h 1875054"/>
                <a:gd name="connsiteX3" fmla="*/ 651110 w 2003141"/>
                <a:gd name="connsiteY3" fmla="*/ 177899 h 1875054"/>
                <a:gd name="connsiteX4" fmla="*/ 740059 w 2003141"/>
                <a:gd name="connsiteY4" fmla="*/ 252616 h 1875054"/>
                <a:gd name="connsiteX5" fmla="*/ 853914 w 2003141"/>
                <a:gd name="connsiteY5" fmla="*/ 362914 h 1875054"/>
                <a:gd name="connsiteX6" fmla="*/ 946422 w 2003141"/>
                <a:gd name="connsiteY6" fmla="*/ 491001 h 1875054"/>
                <a:gd name="connsiteX7" fmla="*/ 996234 w 2003141"/>
                <a:gd name="connsiteY7" fmla="*/ 597740 h 1875054"/>
                <a:gd name="connsiteX8" fmla="*/ 1042487 w 2003141"/>
                <a:gd name="connsiteY8" fmla="*/ 736501 h 1875054"/>
                <a:gd name="connsiteX9" fmla="*/ 1102973 w 2003141"/>
                <a:gd name="connsiteY9" fmla="*/ 989118 h 1875054"/>
                <a:gd name="connsiteX10" fmla="*/ 1142111 w 2003141"/>
                <a:gd name="connsiteY10" fmla="*/ 1156342 h 1875054"/>
                <a:gd name="connsiteX11" fmla="*/ 1195480 w 2003141"/>
                <a:gd name="connsiteY11" fmla="*/ 1259524 h 1875054"/>
                <a:gd name="connsiteX12" fmla="*/ 1259524 w 2003141"/>
                <a:gd name="connsiteY12" fmla="*/ 1330683 h 1875054"/>
                <a:gd name="connsiteX13" fmla="*/ 1337799 w 2003141"/>
                <a:gd name="connsiteY13" fmla="*/ 1366263 h 1875054"/>
                <a:gd name="connsiteX14" fmla="*/ 1512140 w 2003141"/>
                <a:gd name="connsiteY14" fmla="*/ 1394727 h 1875054"/>
                <a:gd name="connsiteX15" fmla="*/ 2003141 w 2003141"/>
                <a:gd name="connsiteY15" fmla="*/ 1384053 h 1875054"/>
                <a:gd name="connsiteX16" fmla="*/ 1931981 w 2003141"/>
                <a:gd name="connsiteY16" fmla="*/ 1871496 h 1875054"/>
                <a:gd name="connsiteX17" fmla="*/ 1832358 w 2003141"/>
                <a:gd name="connsiteY17" fmla="*/ 1875054 h 1875054"/>
                <a:gd name="connsiteX18" fmla="*/ 1711387 w 2003141"/>
                <a:gd name="connsiteY18" fmla="*/ 1860822 h 1875054"/>
                <a:gd name="connsiteX19" fmla="*/ 1416075 w 2003141"/>
                <a:gd name="connsiteY19" fmla="*/ 1850148 h 1875054"/>
                <a:gd name="connsiteX20" fmla="*/ 1199038 w 2003141"/>
                <a:gd name="connsiteY20" fmla="*/ 1828800 h 1875054"/>
                <a:gd name="connsiteX21" fmla="*/ 1095857 w 2003141"/>
                <a:gd name="connsiteY21" fmla="*/ 1789662 h 1875054"/>
                <a:gd name="connsiteX22" fmla="*/ 1042487 w 2003141"/>
                <a:gd name="connsiteY22" fmla="*/ 1750525 h 1875054"/>
                <a:gd name="connsiteX23" fmla="*/ 949980 w 2003141"/>
                <a:gd name="connsiteY23" fmla="*/ 1682923 h 1875054"/>
                <a:gd name="connsiteX24" fmla="*/ 875262 w 2003141"/>
                <a:gd name="connsiteY24" fmla="*/ 1601090 h 1875054"/>
                <a:gd name="connsiteX25" fmla="*/ 782755 w 2003141"/>
                <a:gd name="connsiteY25" fmla="*/ 1405401 h 1875054"/>
                <a:gd name="connsiteX26" fmla="*/ 697364 w 2003141"/>
                <a:gd name="connsiteY26" fmla="*/ 1056719 h 1875054"/>
                <a:gd name="connsiteX27" fmla="*/ 658226 w 2003141"/>
                <a:gd name="connsiteY27" fmla="*/ 903726 h 1875054"/>
                <a:gd name="connsiteX28" fmla="*/ 619088 w 2003141"/>
                <a:gd name="connsiteY28" fmla="*/ 829009 h 1875054"/>
                <a:gd name="connsiteX29" fmla="*/ 579950 w 2003141"/>
                <a:gd name="connsiteY29" fmla="*/ 718711 h 1875054"/>
                <a:gd name="connsiteX30" fmla="*/ 533698 w 2003141"/>
                <a:gd name="connsiteY30" fmla="*/ 643994 h 1875054"/>
                <a:gd name="connsiteX31" fmla="*/ 487443 w 2003141"/>
                <a:gd name="connsiteY31" fmla="*/ 572835 h 1875054"/>
                <a:gd name="connsiteX32" fmla="*/ 437631 w 2003141"/>
                <a:gd name="connsiteY32" fmla="*/ 537255 h 1875054"/>
                <a:gd name="connsiteX33" fmla="*/ 373588 w 2003141"/>
                <a:gd name="connsiteY33" fmla="*/ 519465 h 1875054"/>
                <a:gd name="connsiteX34" fmla="*/ 266849 w 2003141"/>
                <a:gd name="connsiteY34" fmla="*/ 498117 h 1875054"/>
                <a:gd name="connsiteX35" fmla="*/ 177899 w 2003141"/>
                <a:gd name="connsiteY35" fmla="*/ 505233 h 1875054"/>
                <a:gd name="connsiteX36" fmla="*/ 135203 w 2003141"/>
                <a:gd name="connsiteY36" fmla="*/ 505233 h 1875054"/>
                <a:gd name="connsiteX37" fmla="*/ 0 w 2003141"/>
                <a:gd name="connsiteY37" fmla="*/ 494559 h 1875054"/>
                <a:gd name="connsiteX38" fmla="*/ 7116 w 2003141"/>
                <a:gd name="connsiteY38" fmla="*/ 3558 h 1875054"/>
                <a:gd name="connsiteX39" fmla="*/ 124529 w 2003141"/>
                <a:gd name="connsiteY39" fmla="*/ 0 h 1875054"/>
                <a:gd name="connsiteX0" fmla="*/ 124529 w 2003141"/>
                <a:gd name="connsiteY0" fmla="*/ 0 h 1875054"/>
                <a:gd name="connsiteX1" fmla="*/ 305986 w 2003141"/>
                <a:gd name="connsiteY1" fmla="*/ 32022 h 1875054"/>
                <a:gd name="connsiteX2" fmla="*/ 483885 w 2003141"/>
                <a:gd name="connsiteY2" fmla="*/ 85392 h 1875054"/>
                <a:gd name="connsiteX3" fmla="*/ 651110 w 2003141"/>
                <a:gd name="connsiteY3" fmla="*/ 177899 h 1875054"/>
                <a:gd name="connsiteX4" fmla="*/ 740059 w 2003141"/>
                <a:gd name="connsiteY4" fmla="*/ 252616 h 1875054"/>
                <a:gd name="connsiteX5" fmla="*/ 853914 w 2003141"/>
                <a:gd name="connsiteY5" fmla="*/ 362914 h 1875054"/>
                <a:gd name="connsiteX6" fmla="*/ 946422 w 2003141"/>
                <a:gd name="connsiteY6" fmla="*/ 491001 h 1875054"/>
                <a:gd name="connsiteX7" fmla="*/ 996234 w 2003141"/>
                <a:gd name="connsiteY7" fmla="*/ 597740 h 1875054"/>
                <a:gd name="connsiteX8" fmla="*/ 1042487 w 2003141"/>
                <a:gd name="connsiteY8" fmla="*/ 736501 h 1875054"/>
                <a:gd name="connsiteX9" fmla="*/ 1102973 w 2003141"/>
                <a:gd name="connsiteY9" fmla="*/ 989118 h 1875054"/>
                <a:gd name="connsiteX10" fmla="*/ 1142111 w 2003141"/>
                <a:gd name="connsiteY10" fmla="*/ 1156342 h 1875054"/>
                <a:gd name="connsiteX11" fmla="*/ 1195480 w 2003141"/>
                <a:gd name="connsiteY11" fmla="*/ 1259524 h 1875054"/>
                <a:gd name="connsiteX12" fmla="*/ 1273756 w 2003141"/>
                <a:gd name="connsiteY12" fmla="*/ 1323567 h 1875054"/>
                <a:gd name="connsiteX13" fmla="*/ 1337799 w 2003141"/>
                <a:gd name="connsiteY13" fmla="*/ 1366263 h 1875054"/>
                <a:gd name="connsiteX14" fmla="*/ 1512140 w 2003141"/>
                <a:gd name="connsiteY14" fmla="*/ 1394727 h 1875054"/>
                <a:gd name="connsiteX15" fmla="*/ 2003141 w 2003141"/>
                <a:gd name="connsiteY15" fmla="*/ 1384053 h 1875054"/>
                <a:gd name="connsiteX16" fmla="*/ 1931981 w 2003141"/>
                <a:gd name="connsiteY16" fmla="*/ 1871496 h 1875054"/>
                <a:gd name="connsiteX17" fmla="*/ 1832358 w 2003141"/>
                <a:gd name="connsiteY17" fmla="*/ 1875054 h 1875054"/>
                <a:gd name="connsiteX18" fmla="*/ 1711387 w 2003141"/>
                <a:gd name="connsiteY18" fmla="*/ 1860822 h 1875054"/>
                <a:gd name="connsiteX19" fmla="*/ 1416075 w 2003141"/>
                <a:gd name="connsiteY19" fmla="*/ 1850148 h 1875054"/>
                <a:gd name="connsiteX20" fmla="*/ 1199038 w 2003141"/>
                <a:gd name="connsiteY20" fmla="*/ 1828800 h 1875054"/>
                <a:gd name="connsiteX21" fmla="*/ 1095857 w 2003141"/>
                <a:gd name="connsiteY21" fmla="*/ 1789662 h 1875054"/>
                <a:gd name="connsiteX22" fmla="*/ 1042487 w 2003141"/>
                <a:gd name="connsiteY22" fmla="*/ 1750525 h 1875054"/>
                <a:gd name="connsiteX23" fmla="*/ 949980 w 2003141"/>
                <a:gd name="connsiteY23" fmla="*/ 1682923 h 1875054"/>
                <a:gd name="connsiteX24" fmla="*/ 875262 w 2003141"/>
                <a:gd name="connsiteY24" fmla="*/ 1601090 h 1875054"/>
                <a:gd name="connsiteX25" fmla="*/ 782755 w 2003141"/>
                <a:gd name="connsiteY25" fmla="*/ 1405401 h 1875054"/>
                <a:gd name="connsiteX26" fmla="*/ 697364 w 2003141"/>
                <a:gd name="connsiteY26" fmla="*/ 1056719 h 1875054"/>
                <a:gd name="connsiteX27" fmla="*/ 658226 w 2003141"/>
                <a:gd name="connsiteY27" fmla="*/ 903726 h 1875054"/>
                <a:gd name="connsiteX28" fmla="*/ 619088 w 2003141"/>
                <a:gd name="connsiteY28" fmla="*/ 829009 h 1875054"/>
                <a:gd name="connsiteX29" fmla="*/ 579950 w 2003141"/>
                <a:gd name="connsiteY29" fmla="*/ 718711 h 1875054"/>
                <a:gd name="connsiteX30" fmla="*/ 533698 w 2003141"/>
                <a:gd name="connsiteY30" fmla="*/ 643994 h 1875054"/>
                <a:gd name="connsiteX31" fmla="*/ 487443 w 2003141"/>
                <a:gd name="connsiteY31" fmla="*/ 572835 h 1875054"/>
                <a:gd name="connsiteX32" fmla="*/ 437631 w 2003141"/>
                <a:gd name="connsiteY32" fmla="*/ 537255 h 1875054"/>
                <a:gd name="connsiteX33" fmla="*/ 373588 w 2003141"/>
                <a:gd name="connsiteY33" fmla="*/ 519465 h 1875054"/>
                <a:gd name="connsiteX34" fmla="*/ 266849 w 2003141"/>
                <a:gd name="connsiteY34" fmla="*/ 498117 h 1875054"/>
                <a:gd name="connsiteX35" fmla="*/ 177899 w 2003141"/>
                <a:gd name="connsiteY35" fmla="*/ 505233 h 1875054"/>
                <a:gd name="connsiteX36" fmla="*/ 135203 w 2003141"/>
                <a:gd name="connsiteY36" fmla="*/ 505233 h 1875054"/>
                <a:gd name="connsiteX37" fmla="*/ 0 w 2003141"/>
                <a:gd name="connsiteY37" fmla="*/ 494559 h 1875054"/>
                <a:gd name="connsiteX38" fmla="*/ 7116 w 2003141"/>
                <a:gd name="connsiteY38" fmla="*/ 3558 h 1875054"/>
                <a:gd name="connsiteX39" fmla="*/ 124529 w 2003141"/>
                <a:gd name="connsiteY39" fmla="*/ 0 h 1875054"/>
                <a:gd name="connsiteX0" fmla="*/ 124529 w 2003141"/>
                <a:gd name="connsiteY0" fmla="*/ 0 h 1875054"/>
                <a:gd name="connsiteX1" fmla="*/ 305986 w 2003141"/>
                <a:gd name="connsiteY1" fmla="*/ 32022 h 1875054"/>
                <a:gd name="connsiteX2" fmla="*/ 483885 w 2003141"/>
                <a:gd name="connsiteY2" fmla="*/ 85392 h 1875054"/>
                <a:gd name="connsiteX3" fmla="*/ 651110 w 2003141"/>
                <a:gd name="connsiteY3" fmla="*/ 177899 h 1875054"/>
                <a:gd name="connsiteX4" fmla="*/ 740059 w 2003141"/>
                <a:gd name="connsiteY4" fmla="*/ 252616 h 1875054"/>
                <a:gd name="connsiteX5" fmla="*/ 853914 w 2003141"/>
                <a:gd name="connsiteY5" fmla="*/ 362914 h 1875054"/>
                <a:gd name="connsiteX6" fmla="*/ 946422 w 2003141"/>
                <a:gd name="connsiteY6" fmla="*/ 491001 h 1875054"/>
                <a:gd name="connsiteX7" fmla="*/ 996234 w 2003141"/>
                <a:gd name="connsiteY7" fmla="*/ 597740 h 1875054"/>
                <a:gd name="connsiteX8" fmla="*/ 1042487 w 2003141"/>
                <a:gd name="connsiteY8" fmla="*/ 736501 h 1875054"/>
                <a:gd name="connsiteX9" fmla="*/ 1102973 w 2003141"/>
                <a:gd name="connsiteY9" fmla="*/ 989118 h 1875054"/>
                <a:gd name="connsiteX10" fmla="*/ 1142111 w 2003141"/>
                <a:gd name="connsiteY10" fmla="*/ 1156342 h 1875054"/>
                <a:gd name="connsiteX11" fmla="*/ 1195480 w 2003141"/>
                <a:gd name="connsiteY11" fmla="*/ 1259524 h 1875054"/>
                <a:gd name="connsiteX12" fmla="*/ 1273756 w 2003141"/>
                <a:gd name="connsiteY12" fmla="*/ 1323567 h 1875054"/>
                <a:gd name="connsiteX13" fmla="*/ 1337799 w 2003141"/>
                <a:gd name="connsiteY13" fmla="*/ 1366263 h 1875054"/>
                <a:gd name="connsiteX14" fmla="*/ 1401843 w 2003141"/>
                <a:gd name="connsiteY14" fmla="*/ 1384053 h 1875054"/>
                <a:gd name="connsiteX15" fmla="*/ 1512140 w 2003141"/>
                <a:gd name="connsiteY15" fmla="*/ 1394727 h 1875054"/>
                <a:gd name="connsiteX16" fmla="*/ 2003141 w 2003141"/>
                <a:gd name="connsiteY16" fmla="*/ 1384053 h 1875054"/>
                <a:gd name="connsiteX17" fmla="*/ 1931981 w 2003141"/>
                <a:gd name="connsiteY17" fmla="*/ 1871496 h 1875054"/>
                <a:gd name="connsiteX18" fmla="*/ 1832358 w 2003141"/>
                <a:gd name="connsiteY18" fmla="*/ 1875054 h 1875054"/>
                <a:gd name="connsiteX19" fmla="*/ 1711387 w 2003141"/>
                <a:gd name="connsiteY19" fmla="*/ 1860822 h 1875054"/>
                <a:gd name="connsiteX20" fmla="*/ 1416075 w 2003141"/>
                <a:gd name="connsiteY20" fmla="*/ 1850148 h 1875054"/>
                <a:gd name="connsiteX21" fmla="*/ 1199038 w 2003141"/>
                <a:gd name="connsiteY21" fmla="*/ 1828800 h 1875054"/>
                <a:gd name="connsiteX22" fmla="*/ 1095857 w 2003141"/>
                <a:gd name="connsiteY22" fmla="*/ 1789662 h 1875054"/>
                <a:gd name="connsiteX23" fmla="*/ 1042487 w 2003141"/>
                <a:gd name="connsiteY23" fmla="*/ 1750525 h 1875054"/>
                <a:gd name="connsiteX24" fmla="*/ 949980 w 2003141"/>
                <a:gd name="connsiteY24" fmla="*/ 1682923 h 1875054"/>
                <a:gd name="connsiteX25" fmla="*/ 875262 w 2003141"/>
                <a:gd name="connsiteY25" fmla="*/ 1601090 h 1875054"/>
                <a:gd name="connsiteX26" fmla="*/ 782755 w 2003141"/>
                <a:gd name="connsiteY26" fmla="*/ 1405401 h 1875054"/>
                <a:gd name="connsiteX27" fmla="*/ 697364 w 2003141"/>
                <a:gd name="connsiteY27" fmla="*/ 1056719 h 1875054"/>
                <a:gd name="connsiteX28" fmla="*/ 658226 w 2003141"/>
                <a:gd name="connsiteY28" fmla="*/ 903726 h 1875054"/>
                <a:gd name="connsiteX29" fmla="*/ 619088 w 2003141"/>
                <a:gd name="connsiteY29" fmla="*/ 829009 h 1875054"/>
                <a:gd name="connsiteX30" fmla="*/ 579950 w 2003141"/>
                <a:gd name="connsiteY30" fmla="*/ 718711 h 1875054"/>
                <a:gd name="connsiteX31" fmla="*/ 533698 w 2003141"/>
                <a:gd name="connsiteY31" fmla="*/ 643994 h 1875054"/>
                <a:gd name="connsiteX32" fmla="*/ 487443 w 2003141"/>
                <a:gd name="connsiteY32" fmla="*/ 572835 h 1875054"/>
                <a:gd name="connsiteX33" fmla="*/ 437631 w 2003141"/>
                <a:gd name="connsiteY33" fmla="*/ 537255 h 1875054"/>
                <a:gd name="connsiteX34" fmla="*/ 373588 w 2003141"/>
                <a:gd name="connsiteY34" fmla="*/ 519465 h 1875054"/>
                <a:gd name="connsiteX35" fmla="*/ 266849 w 2003141"/>
                <a:gd name="connsiteY35" fmla="*/ 498117 h 1875054"/>
                <a:gd name="connsiteX36" fmla="*/ 177899 w 2003141"/>
                <a:gd name="connsiteY36" fmla="*/ 505233 h 1875054"/>
                <a:gd name="connsiteX37" fmla="*/ 135203 w 2003141"/>
                <a:gd name="connsiteY37" fmla="*/ 505233 h 1875054"/>
                <a:gd name="connsiteX38" fmla="*/ 0 w 2003141"/>
                <a:gd name="connsiteY38" fmla="*/ 494559 h 1875054"/>
                <a:gd name="connsiteX39" fmla="*/ 7116 w 2003141"/>
                <a:gd name="connsiteY39" fmla="*/ 3558 h 1875054"/>
                <a:gd name="connsiteX40" fmla="*/ 124529 w 2003141"/>
                <a:gd name="connsiteY40" fmla="*/ 0 h 1875054"/>
                <a:gd name="connsiteX0" fmla="*/ 124529 w 2017373"/>
                <a:gd name="connsiteY0" fmla="*/ 0 h 1875054"/>
                <a:gd name="connsiteX1" fmla="*/ 305986 w 2017373"/>
                <a:gd name="connsiteY1" fmla="*/ 32022 h 1875054"/>
                <a:gd name="connsiteX2" fmla="*/ 483885 w 2017373"/>
                <a:gd name="connsiteY2" fmla="*/ 85392 h 1875054"/>
                <a:gd name="connsiteX3" fmla="*/ 651110 w 2017373"/>
                <a:gd name="connsiteY3" fmla="*/ 177899 h 1875054"/>
                <a:gd name="connsiteX4" fmla="*/ 740059 w 2017373"/>
                <a:gd name="connsiteY4" fmla="*/ 252616 h 1875054"/>
                <a:gd name="connsiteX5" fmla="*/ 853914 w 2017373"/>
                <a:gd name="connsiteY5" fmla="*/ 362914 h 1875054"/>
                <a:gd name="connsiteX6" fmla="*/ 946422 w 2017373"/>
                <a:gd name="connsiteY6" fmla="*/ 491001 h 1875054"/>
                <a:gd name="connsiteX7" fmla="*/ 996234 w 2017373"/>
                <a:gd name="connsiteY7" fmla="*/ 597740 h 1875054"/>
                <a:gd name="connsiteX8" fmla="*/ 1042487 w 2017373"/>
                <a:gd name="connsiteY8" fmla="*/ 736501 h 1875054"/>
                <a:gd name="connsiteX9" fmla="*/ 1102973 w 2017373"/>
                <a:gd name="connsiteY9" fmla="*/ 989118 h 1875054"/>
                <a:gd name="connsiteX10" fmla="*/ 1142111 w 2017373"/>
                <a:gd name="connsiteY10" fmla="*/ 1156342 h 1875054"/>
                <a:gd name="connsiteX11" fmla="*/ 1195480 w 2017373"/>
                <a:gd name="connsiteY11" fmla="*/ 1259524 h 1875054"/>
                <a:gd name="connsiteX12" fmla="*/ 1273756 w 2017373"/>
                <a:gd name="connsiteY12" fmla="*/ 1323567 h 1875054"/>
                <a:gd name="connsiteX13" fmla="*/ 1337799 w 2017373"/>
                <a:gd name="connsiteY13" fmla="*/ 1366263 h 1875054"/>
                <a:gd name="connsiteX14" fmla="*/ 1401843 w 2017373"/>
                <a:gd name="connsiteY14" fmla="*/ 1384053 h 1875054"/>
                <a:gd name="connsiteX15" fmla="*/ 1512140 w 2017373"/>
                <a:gd name="connsiteY15" fmla="*/ 1394727 h 1875054"/>
                <a:gd name="connsiteX16" fmla="*/ 2017373 w 2017373"/>
                <a:gd name="connsiteY16" fmla="*/ 1394727 h 1875054"/>
                <a:gd name="connsiteX17" fmla="*/ 1931981 w 2017373"/>
                <a:gd name="connsiteY17" fmla="*/ 1871496 h 1875054"/>
                <a:gd name="connsiteX18" fmla="*/ 1832358 w 2017373"/>
                <a:gd name="connsiteY18" fmla="*/ 1875054 h 1875054"/>
                <a:gd name="connsiteX19" fmla="*/ 1711387 w 2017373"/>
                <a:gd name="connsiteY19" fmla="*/ 1860822 h 1875054"/>
                <a:gd name="connsiteX20" fmla="*/ 1416075 w 2017373"/>
                <a:gd name="connsiteY20" fmla="*/ 1850148 h 1875054"/>
                <a:gd name="connsiteX21" fmla="*/ 1199038 w 2017373"/>
                <a:gd name="connsiteY21" fmla="*/ 1828800 h 1875054"/>
                <a:gd name="connsiteX22" fmla="*/ 1095857 w 2017373"/>
                <a:gd name="connsiteY22" fmla="*/ 1789662 h 1875054"/>
                <a:gd name="connsiteX23" fmla="*/ 1042487 w 2017373"/>
                <a:gd name="connsiteY23" fmla="*/ 1750525 h 1875054"/>
                <a:gd name="connsiteX24" fmla="*/ 949980 w 2017373"/>
                <a:gd name="connsiteY24" fmla="*/ 1682923 h 1875054"/>
                <a:gd name="connsiteX25" fmla="*/ 875262 w 2017373"/>
                <a:gd name="connsiteY25" fmla="*/ 1601090 h 1875054"/>
                <a:gd name="connsiteX26" fmla="*/ 782755 w 2017373"/>
                <a:gd name="connsiteY26" fmla="*/ 1405401 h 1875054"/>
                <a:gd name="connsiteX27" fmla="*/ 697364 w 2017373"/>
                <a:gd name="connsiteY27" fmla="*/ 1056719 h 1875054"/>
                <a:gd name="connsiteX28" fmla="*/ 658226 w 2017373"/>
                <a:gd name="connsiteY28" fmla="*/ 903726 h 1875054"/>
                <a:gd name="connsiteX29" fmla="*/ 619088 w 2017373"/>
                <a:gd name="connsiteY29" fmla="*/ 829009 h 1875054"/>
                <a:gd name="connsiteX30" fmla="*/ 579950 w 2017373"/>
                <a:gd name="connsiteY30" fmla="*/ 718711 h 1875054"/>
                <a:gd name="connsiteX31" fmla="*/ 533698 w 2017373"/>
                <a:gd name="connsiteY31" fmla="*/ 643994 h 1875054"/>
                <a:gd name="connsiteX32" fmla="*/ 487443 w 2017373"/>
                <a:gd name="connsiteY32" fmla="*/ 572835 h 1875054"/>
                <a:gd name="connsiteX33" fmla="*/ 437631 w 2017373"/>
                <a:gd name="connsiteY33" fmla="*/ 537255 h 1875054"/>
                <a:gd name="connsiteX34" fmla="*/ 373588 w 2017373"/>
                <a:gd name="connsiteY34" fmla="*/ 519465 h 1875054"/>
                <a:gd name="connsiteX35" fmla="*/ 266849 w 2017373"/>
                <a:gd name="connsiteY35" fmla="*/ 498117 h 1875054"/>
                <a:gd name="connsiteX36" fmla="*/ 177899 w 2017373"/>
                <a:gd name="connsiteY36" fmla="*/ 505233 h 1875054"/>
                <a:gd name="connsiteX37" fmla="*/ 135203 w 2017373"/>
                <a:gd name="connsiteY37" fmla="*/ 505233 h 1875054"/>
                <a:gd name="connsiteX38" fmla="*/ 0 w 2017373"/>
                <a:gd name="connsiteY38" fmla="*/ 494559 h 1875054"/>
                <a:gd name="connsiteX39" fmla="*/ 7116 w 2017373"/>
                <a:gd name="connsiteY39" fmla="*/ 3558 h 1875054"/>
                <a:gd name="connsiteX40" fmla="*/ 124529 w 2017373"/>
                <a:gd name="connsiteY40" fmla="*/ 0 h 1875054"/>
                <a:gd name="connsiteX0" fmla="*/ 124529 w 2017373"/>
                <a:gd name="connsiteY0" fmla="*/ 0 h 1878612"/>
                <a:gd name="connsiteX1" fmla="*/ 305986 w 2017373"/>
                <a:gd name="connsiteY1" fmla="*/ 32022 h 1878612"/>
                <a:gd name="connsiteX2" fmla="*/ 483885 w 2017373"/>
                <a:gd name="connsiteY2" fmla="*/ 85392 h 1878612"/>
                <a:gd name="connsiteX3" fmla="*/ 651110 w 2017373"/>
                <a:gd name="connsiteY3" fmla="*/ 177899 h 1878612"/>
                <a:gd name="connsiteX4" fmla="*/ 740059 w 2017373"/>
                <a:gd name="connsiteY4" fmla="*/ 252616 h 1878612"/>
                <a:gd name="connsiteX5" fmla="*/ 853914 w 2017373"/>
                <a:gd name="connsiteY5" fmla="*/ 362914 h 1878612"/>
                <a:gd name="connsiteX6" fmla="*/ 946422 w 2017373"/>
                <a:gd name="connsiteY6" fmla="*/ 491001 h 1878612"/>
                <a:gd name="connsiteX7" fmla="*/ 996234 w 2017373"/>
                <a:gd name="connsiteY7" fmla="*/ 597740 h 1878612"/>
                <a:gd name="connsiteX8" fmla="*/ 1042487 w 2017373"/>
                <a:gd name="connsiteY8" fmla="*/ 736501 h 1878612"/>
                <a:gd name="connsiteX9" fmla="*/ 1102973 w 2017373"/>
                <a:gd name="connsiteY9" fmla="*/ 989118 h 1878612"/>
                <a:gd name="connsiteX10" fmla="*/ 1142111 w 2017373"/>
                <a:gd name="connsiteY10" fmla="*/ 1156342 h 1878612"/>
                <a:gd name="connsiteX11" fmla="*/ 1195480 w 2017373"/>
                <a:gd name="connsiteY11" fmla="*/ 1259524 h 1878612"/>
                <a:gd name="connsiteX12" fmla="*/ 1273756 w 2017373"/>
                <a:gd name="connsiteY12" fmla="*/ 1323567 h 1878612"/>
                <a:gd name="connsiteX13" fmla="*/ 1337799 w 2017373"/>
                <a:gd name="connsiteY13" fmla="*/ 1366263 h 1878612"/>
                <a:gd name="connsiteX14" fmla="*/ 1401843 w 2017373"/>
                <a:gd name="connsiteY14" fmla="*/ 1384053 h 1878612"/>
                <a:gd name="connsiteX15" fmla="*/ 1512140 w 2017373"/>
                <a:gd name="connsiteY15" fmla="*/ 1394727 h 1878612"/>
                <a:gd name="connsiteX16" fmla="*/ 2017373 w 2017373"/>
                <a:gd name="connsiteY16" fmla="*/ 1394727 h 1878612"/>
                <a:gd name="connsiteX17" fmla="*/ 2003141 w 2017373"/>
                <a:gd name="connsiteY17" fmla="*/ 1878612 h 1878612"/>
                <a:gd name="connsiteX18" fmla="*/ 1832358 w 2017373"/>
                <a:gd name="connsiteY18" fmla="*/ 1875054 h 1878612"/>
                <a:gd name="connsiteX19" fmla="*/ 1711387 w 2017373"/>
                <a:gd name="connsiteY19" fmla="*/ 1860822 h 1878612"/>
                <a:gd name="connsiteX20" fmla="*/ 1416075 w 2017373"/>
                <a:gd name="connsiteY20" fmla="*/ 1850148 h 1878612"/>
                <a:gd name="connsiteX21" fmla="*/ 1199038 w 2017373"/>
                <a:gd name="connsiteY21" fmla="*/ 1828800 h 1878612"/>
                <a:gd name="connsiteX22" fmla="*/ 1095857 w 2017373"/>
                <a:gd name="connsiteY22" fmla="*/ 1789662 h 1878612"/>
                <a:gd name="connsiteX23" fmla="*/ 1042487 w 2017373"/>
                <a:gd name="connsiteY23" fmla="*/ 1750525 h 1878612"/>
                <a:gd name="connsiteX24" fmla="*/ 949980 w 2017373"/>
                <a:gd name="connsiteY24" fmla="*/ 1682923 h 1878612"/>
                <a:gd name="connsiteX25" fmla="*/ 875262 w 2017373"/>
                <a:gd name="connsiteY25" fmla="*/ 1601090 h 1878612"/>
                <a:gd name="connsiteX26" fmla="*/ 782755 w 2017373"/>
                <a:gd name="connsiteY26" fmla="*/ 1405401 h 1878612"/>
                <a:gd name="connsiteX27" fmla="*/ 697364 w 2017373"/>
                <a:gd name="connsiteY27" fmla="*/ 1056719 h 1878612"/>
                <a:gd name="connsiteX28" fmla="*/ 658226 w 2017373"/>
                <a:gd name="connsiteY28" fmla="*/ 903726 h 1878612"/>
                <a:gd name="connsiteX29" fmla="*/ 619088 w 2017373"/>
                <a:gd name="connsiteY29" fmla="*/ 829009 h 1878612"/>
                <a:gd name="connsiteX30" fmla="*/ 579950 w 2017373"/>
                <a:gd name="connsiteY30" fmla="*/ 718711 h 1878612"/>
                <a:gd name="connsiteX31" fmla="*/ 533698 w 2017373"/>
                <a:gd name="connsiteY31" fmla="*/ 643994 h 1878612"/>
                <a:gd name="connsiteX32" fmla="*/ 487443 w 2017373"/>
                <a:gd name="connsiteY32" fmla="*/ 572835 h 1878612"/>
                <a:gd name="connsiteX33" fmla="*/ 437631 w 2017373"/>
                <a:gd name="connsiteY33" fmla="*/ 537255 h 1878612"/>
                <a:gd name="connsiteX34" fmla="*/ 373588 w 2017373"/>
                <a:gd name="connsiteY34" fmla="*/ 519465 h 1878612"/>
                <a:gd name="connsiteX35" fmla="*/ 266849 w 2017373"/>
                <a:gd name="connsiteY35" fmla="*/ 498117 h 1878612"/>
                <a:gd name="connsiteX36" fmla="*/ 177899 w 2017373"/>
                <a:gd name="connsiteY36" fmla="*/ 505233 h 1878612"/>
                <a:gd name="connsiteX37" fmla="*/ 135203 w 2017373"/>
                <a:gd name="connsiteY37" fmla="*/ 505233 h 1878612"/>
                <a:gd name="connsiteX38" fmla="*/ 0 w 2017373"/>
                <a:gd name="connsiteY38" fmla="*/ 494559 h 1878612"/>
                <a:gd name="connsiteX39" fmla="*/ 7116 w 2017373"/>
                <a:gd name="connsiteY39" fmla="*/ 3558 h 1878612"/>
                <a:gd name="connsiteX40" fmla="*/ 124529 w 2017373"/>
                <a:gd name="connsiteY40" fmla="*/ 0 h 1878612"/>
                <a:gd name="connsiteX0" fmla="*/ 124529 w 2017373"/>
                <a:gd name="connsiteY0" fmla="*/ 0 h 1878612"/>
                <a:gd name="connsiteX1" fmla="*/ 305986 w 2017373"/>
                <a:gd name="connsiteY1" fmla="*/ 32022 h 1878612"/>
                <a:gd name="connsiteX2" fmla="*/ 483885 w 2017373"/>
                <a:gd name="connsiteY2" fmla="*/ 85392 h 1878612"/>
                <a:gd name="connsiteX3" fmla="*/ 651110 w 2017373"/>
                <a:gd name="connsiteY3" fmla="*/ 177899 h 1878612"/>
                <a:gd name="connsiteX4" fmla="*/ 740059 w 2017373"/>
                <a:gd name="connsiteY4" fmla="*/ 252616 h 1878612"/>
                <a:gd name="connsiteX5" fmla="*/ 853914 w 2017373"/>
                <a:gd name="connsiteY5" fmla="*/ 362914 h 1878612"/>
                <a:gd name="connsiteX6" fmla="*/ 946422 w 2017373"/>
                <a:gd name="connsiteY6" fmla="*/ 491001 h 1878612"/>
                <a:gd name="connsiteX7" fmla="*/ 996234 w 2017373"/>
                <a:gd name="connsiteY7" fmla="*/ 597740 h 1878612"/>
                <a:gd name="connsiteX8" fmla="*/ 1042487 w 2017373"/>
                <a:gd name="connsiteY8" fmla="*/ 736501 h 1878612"/>
                <a:gd name="connsiteX9" fmla="*/ 1102973 w 2017373"/>
                <a:gd name="connsiteY9" fmla="*/ 989118 h 1878612"/>
                <a:gd name="connsiteX10" fmla="*/ 1142111 w 2017373"/>
                <a:gd name="connsiteY10" fmla="*/ 1156342 h 1878612"/>
                <a:gd name="connsiteX11" fmla="*/ 1195480 w 2017373"/>
                <a:gd name="connsiteY11" fmla="*/ 1259524 h 1878612"/>
                <a:gd name="connsiteX12" fmla="*/ 1273756 w 2017373"/>
                <a:gd name="connsiteY12" fmla="*/ 1323567 h 1878612"/>
                <a:gd name="connsiteX13" fmla="*/ 1337799 w 2017373"/>
                <a:gd name="connsiteY13" fmla="*/ 1366263 h 1878612"/>
                <a:gd name="connsiteX14" fmla="*/ 1401843 w 2017373"/>
                <a:gd name="connsiteY14" fmla="*/ 1384053 h 1878612"/>
                <a:gd name="connsiteX15" fmla="*/ 1512140 w 2017373"/>
                <a:gd name="connsiteY15" fmla="*/ 1394727 h 1878612"/>
                <a:gd name="connsiteX16" fmla="*/ 2017373 w 2017373"/>
                <a:gd name="connsiteY16" fmla="*/ 1394727 h 1878612"/>
                <a:gd name="connsiteX17" fmla="*/ 2003141 w 2017373"/>
                <a:gd name="connsiteY17" fmla="*/ 1878612 h 1878612"/>
                <a:gd name="connsiteX18" fmla="*/ 1864380 w 2017373"/>
                <a:gd name="connsiteY18" fmla="*/ 1835916 h 1878612"/>
                <a:gd name="connsiteX19" fmla="*/ 1711387 w 2017373"/>
                <a:gd name="connsiteY19" fmla="*/ 1860822 h 1878612"/>
                <a:gd name="connsiteX20" fmla="*/ 1416075 w 2017373"/>
                <a:gd name="connsiteY20" fmla="*/ 1850148 h 1878612"/>
                <a:gd name="connsiteX21" fmla="*/ 1199038 w 2017373"/>
                <a:gd name="connsiteY21" fmla="*/ 1828800 h 1878612"/>
                <a:gd name="connsiteX22" fmla="*/ 1095857 w 2017373"/>
                <a:gd name="connsiteY22" fmla="*/ 1789662 h 1878612"/>
                <a:gd name="connsiteX23" fmla="*/ 1042487 w 2017373"/>
                <a:gd name="connsiteY23" fmla="*/ 1750525 h 1878612"/>
                <a:gd name="connsiteX24" fmla="*/ 949980 w 2017373"/>
                <a:gd name="connsiteY24" fmla="*/ 1682923 h 1878612"/>
                <a:gd name="connsiteX25" fmla="*/ 875262 w 2017373"/>
                <a:gd name="connsiteY25" fmla="*/ 1601090 h 1878612"/>
                <a:gd name="connsiteX26" fmla="*/ 782755 w 2017373"/>
                <a:gd name="connsiteY26" fmla="*/ 1405401 h 1878612"/>
                <a:gd name="connsiteX27" fmla="*/ 697364 w 2017373"/>
                <a:gd name="connsiteY27" fmla="*/ 1056719 h 1878612"/>
                <a:gd name="connsiteX28" fmla="*/ 658226 w 2017373"/>
                <a:gd name="connsiteY28" fmla="*/ 903726 h 1878612"/>
                <a:gd name="connsiteX29" fmla="*/ 619088 w 2017373"/>
                <a:gd name="connsiteY29" fmla="*/ 829009 h 1878612"/>
                <a:gd name="connsiteX30" fmla="*/ 579950 w 2017373"/>
                <a:gd name="connsiteY30" fmla="*/ 718711 h 1878612"/>
                <a:gd name="connsiteX31" fmla="*/ 533698 w 2017373"/>
                <a:gd name="connsiteY31" fmla="*/ 643994 h 1878612"/>
                <a:gd name="connsiteX32" fmla="*/ 487443 w 2017373"/>
                <a:gd name="connsiteY32" fmla="*/ 572835 h 1878612"/>
                <a:gd name="connsiteX33" fmla="*/ 437631 w 2017373"/>
                <a:gd name="connsiteY33" fmla="*/ 537255 h 1878612"/>
                <a:gd name="connsiteX34" fmla="*/ 373588 w 2017373"/>
                <a:gd name="connsiteY34" fmla="*/ 519465 h 1878612"/>
                <a:gd name="connsiteX35" fmla="*/ 266849 w 2017373"/>
                <a:gd name="connsiteY35" fmla="*/ 498117 h 1878612"/>
                <a:gd name="connsiteX36" fmla="*/ 177899 w 2017373"/>
                <a:gd name="connsiteY36" fmla="*/ 505233 h 1878612"/>
                <a:gd name="connsiteX37" fmla="*/ 135203 w 2017373"/>
                <a:gd name="connsiteY37" fmla="*/ 505233 h 1878612"/>
                <a:gd name="connsiteX38" fmla="*/ 0 w 2017373"/>
                <a:gd name="connsiteY38" fmla="*/ 494559 h 1878612"/>
                <a:gd name="connsiteX39" fmla="*/ 7116 w 2017373"/>
                <a:gd name="connsiteY39" fmla="*/ 3558 h 1878612"/>
                <a:gd name="connsiteX40" fmla="*/ 124529 w 2017373"/>
                <a:gd name="connsiteY40" fmla="*/ 0 h 1878612"/>
                <a:gd name="connsiteX0" fmla="*/ 124529 w 2052953"/>
                <a:gd name="connsiteY0" fmla="*/ 0 h 1885728"/>
                <a:gd name="connsiteX1" fmla="*/ 305986 w 2052953"/>
                <a:gd name="connsiteY1" fmla="*/ 32022 h 1885728"/>
                <a:gd name="connsiteX2" fmla="*/ 483885 w 2052953"/>
                <a:gd name="connsiteY2" fmla="*/ 85392 h 1885728"/>
                <a:gd name="connsiteX3" fmla="*/ 651110 w 2052953"/>
                <a:gd name="connsiteY3" fmla="*/ 177899 h 1885728"/>
                <a:gd name="connsiteX4" fmla="*/ 740059 w 2052953"/>
                <a:gd name="connsiteY4" fmla="*/ 252616 h 1885728"/>
                <a:gd name="connsiteX5" fmla="*/ 853914 w 2052953"/>
                <a:gd name="connsiteY5" fmla="*/ 362914 h 1885728"/>
                <a:gd name="connsiteX6" fmla="*/ 946422 w 2052953"/>
                <a:gd name="connsiteY6" fmla="*/ 491001 h 1885728"/>
                <a:gd name="connsiteX7" fmla="*/ 996234 w 2052953"/>
                <a:gd name="connsiteY7" fmla="*/ 597740 h 1885728"/>
                <a:gd name="connsiteX8" fmla="*/ 1042487 w 2052953"/>
                <a:gd name="connsiteY8" fmla="*/ 736501 h 1885728"/>
                <a:gd name="connsiteX9" fmla="*/ 1102973 w 2052953"/>
                <a:gd name="connsiteY9" fmla="*/ 989118 h 1885728"/>
                <a:gd name="connsiteX10" fmla="*/ 1142111 w 2052953"/>
                <a:gd name="connsiteY10" fmla="*/ 1156342 h 1885728"/>
                <a:gd name="connsiteX11" fmla="*/ 1195480 w 2052953"/>
                <a:gd name="connsiteY11" fmla="*/ 1259524 h 1885728"/>
                <a:gd name="connsiteX12" fmla="*/ 1273756 w 2052953"/>
                <a:gd name="connsiteY12" fmla="*/ 1323567 h 1885728"/>
                <a:gd name="connsiteX13" fmla="*/ 1337799 w 2052953"/>
                <a:gd name="connsiteY13" fmla="*/ 1366263 h 1885728"/>
                <a:gd name="connsiteX14" fmla="*/ 1401843 w 2052953"/>
                <a:gd name="connsiteY14" fmla="*/ 1384053 h 1885728"/>
                <a:gd name="connsiteX15" fmla="*/ 1512140 w 2052953"/>
                <a:gd name="connsiteY15" fmla="*/ 1394727 h 1885728"/>
                <a:gd name="connsiteX16" fmla="*/ 2017373 w 2052953"/>
                <a:gd name="connsiteY16" fmla="*/ 1394727 h 1885728"/>
                <a:gd name="connsiteX17" fmla="*/ 2003141 w 2052953"/>
                <a:gd name="connsiteY17" fmla="*/ 1878612 h 1885728"/>
                <a:gd name="connsiteX18" fmla="*/ 2052953 w 2052953"/>
                <a:gd name="connsiteY18" fmla="*/ 1885728 h 1885728"/>
                <a:gd name="connsiteX19" fmla="*/ 1711387 w 2052953"/>
                <a:gd name="connsiteY19" fmla="*/ 1860822 h 1885728"/>
                <a:gd name="connsiteX20" fmla="*/ 1416075 w 2052953"/>
                <a:gd name="connsiteY20" fmla="*/ 1850148 h 1885728"/>
                <a:gd name="connsiteX21" fmla="*/ 1199038 w 2052953"/>
                <a:gd name="connsiteY21" fmla="*/ 1828800 h 1885728"/>
                <a:gd name="connsiteX22" fmla="*/ 1095857 w 2052953"/>
                <a:gd name="connsiteY22" fmla="*/ 1789662 h 1885728"/>
                <a:gd name="connsiteX23" fmla="*/ 1042487 w 2052953"/>
                <a:gd name="connsiteY23" fmla="*/ 1750525 h 1885728"/>
                <a:gd name="connsiteX24" fmla="*/ 949980 w 2052953"/>
                <a:gd name="connsiteY24" fmla="*/ 1682923 h 1885728"/>
                <a:gd name="connsiteX25" fmla="*/ 875262 w 2052953"/>
                <a:gd name="connsiteY25" fmla="*/ 1601090 h 1885728"/>
                <a:gd name="connsiteX26" fmla="*/ 782755 w 2052953"/>
                <a:gd name="connsiteY26" fmla="*/ 1405401 h 1885728"/>
                <a:gd name="connsiteX27" fmla="*/ 697364 w 2052953"/>
                <a:gd name="connsiteY27" fmla="*/ 1056719 h 1885728"/>
                <a:gd name="connsiteX28" fmla="*/ 658226 w 2052953"/>
                <a:gd name="connsiteY28" fmla="*/ 903726 h 1885728"/>
                <a:gd name="connsiteX29" fmla="*/ 619088 w 2052953"/>
                <a:gd name="connsiteY29" fmla="*/ 829009 h 1885728"/>
                <a:gd name="connsiteX30" fmla="*/ 579950 w 2052953"/>
                <a:gd name="connsiteY30" fmla="*/ 718711 h 1885728"/>
                <a:gd name="connsiteX31" fmla="*/ 533698 w 2052953"/>
                <a:gd name="connsiteY31" fmla="*/ 643994 h 1885728"/>
                <a:gd name="connsiteX32" fmla="*/ 487443 w 2052953"/>
                <a:gd name="connsiteY32" fmla="*/ 572835 h 1885728"/>
                <a:gd name="connsiteX33" fmla="*/ 437631 w 2052953"/>
                <a:gd name="connsiteY33" fmla="*/ 537255 h 1885728"/>
                <a:gd name="connsiteX34" fmla="*/ 373588 w 2052953"/>
                <a:gd name="connsiteY34" fmla="*/ 519465 h 1885728"/>
                <a:gd name="connsiteX35" fmla="*/ 266849 w 2052953"/>
                <a:gd name="connsiteY35" fmla="*/ 498117 h 1885728"/>
                <a:gd name="connsiteX36" fmla="*/ 177899 w 2052953"/>
                <a:gd name="connsiteY36" fmla="*/ 505233 h 1885728"/>
                <a:gd name="connsiteX37" fmla="*/ 135203 w 2052953"/>
                <a:gd name="connsiteY37" fmla="*/ 505233 h 1885728"/>
                <a:gd name="connsiteX38" fmla="*/ 0 w 2052953"/>
                <a:gd name="connsiteY38" fmla="*/ 494559 h 1885728"/>
                <a:gd name="connsiteX39" fmla="*/ 7116 w 2052953"/>
                <a:gd name="connsiteY39" fmla="*/ 3558 h 1885728"/>
                <a:gd name="connsiteX40" fmla="*/ 124529 w 2052953"/>
                <a:gd name="connsiteY40" fmla="*/ 0 h 1885728"/>
                <a:gd name="connsiteX0" fmla="*/ 124529 w 2052953"/>
                <a:gd name="connsiteY0" fmla="*/ 0 h 1885728"/>
                <a:gd name="connsiteX1" fmla="*/ 305986 w 2052953"/>
                <a:gd name="connsiteY1" fmla="*/ 32022 h 1885728"/>
                <a:gd name="connsiteX2" fmla="*/ 483885 w 2052953"/>
                <a:gd name="connsiteY2" fmla="*/ 85392 h 1885728"/>
                <a:gd name="connsiteX3" fmla="*/ 651110 w 2052953"/>
                <a:gd name="connsiteY3" fmla="*/ 177899 h 1885728"/>
                <a:gd name="connsiteX4" fmla="*/ 740059 w 2052953"/>
                <a:gd name="connsiteY4" fmla="*/ 252616 h 1885728"/>
                <a:gd name="connsiteX5" fmla="*/ 853914 w 2052953"/>
                <a:gd name="connsiteY5" fmla="*/ 362914 h 1885728"/>
                <a:gd name="connsiteX6" fmla="*/ 946422 w 2052953"/>
                <a:gd name="connsiteY6" fmla="*/ 491001 h 1885728"/>
                <a:gd name="connsiteX7" fmla="*/ 996234 w 2052953"/>
                <a:gd name="connsiteY7" fmla="*/ 597740 h 1885728"/>
                <a:gd name="connsiteX8" fmla="*/ 1042487 w 2052953"/>
                <a:gd name="connsiteY8" fmla="*/ 736501 h 1885728"/>
                <a:gd name="connsiteX9" fmla="*/ 1102973 w 2052953"/>
                <a:gd name="connsiteY9" fmla="*/ 989118 h 1885728"/>
                <a:gd name="connsiteX10" fmla="*/ 1142111 w 2052953"/>
                <a:gd name="connsiteY10" fmla="*/ 1156342 h 1885728"/>
                <a:gd name="connsiteX11" fmla="*/ 1195480 w 2052953"/>
                <a:gd name="connsiteY11" fmla="*/ 1259524 h 1885728"/>
                <a:gd name="connsiteX12" fmla="*/ 1273756 w 2052953"/>
                <a:gd name="connsiteY12" fmla="*/ 1323567 h 1885728"/>
                <a:gd name="connsiteX13" fmla="*/ 1337798 w 2052953"/>
                <a:gd name="connsiteY13" fmla="*/ 1306068 h 1885728"/>
                <a:gd name="connsiteX14" fmla="*/ 1401843 w 2052953"/>
                <a:gd name="connsiteY14" fmla="*/ 1384053 h 1885728"/>
                <a:gd name="connsiteX15" fmla="*/ 1512140 w 2052953"/>
                <a:gd name="connsiteY15" fmla="*/ 1394727 h 1885728"/>
                <a:gd name="connsiteX16" fmla="*/ 2017373 w 2052953"/>
                <a:gd name="connsiteY16" fmla="*/ 1394727 h 1885728"/>
                <a:gd name="connsiteX17" fmla="*/ 2003141 w 2052953"/>
                <a:gd name="connsiteY17" fmla="*/ 1878612 h 1885728"/>
                <a:gd name="connsiteX18" fmla="*/ 2052953 w 2052953"/>
                <a:gd name="connsiteY18" fmla="*/ 1885728 h 1885728"/>
                <a:gd name="connsiteX19" fmla="*/ 1711387 w 2052953"/>
                <a:gd name="connsiteY19" fmla="*/ 1860822 h 1885728"/>
                <a:gd name="connsiteX20" fmla="*/ 1416075 w 2052953"/>
                <a:gd name="connsiteY20" fmla="*/ 1850148 h 1885728"/>
                <a:gd name="connsiteX21" fmla="*/ 1199038 w 2052953"/>
                <a:gd name="connsiteY21" fmla="*/ 1828800 h 1885728"/>
                <a:gd name="connsiteX22" fmla="*/ 1095857 w 2052953"/>
                <a:gd name="connsiteY22" fmla="*/ 1789662 h 1885728"/>
                <a:gd name="connsiteX23" fmla="*/ 1042487 w 2052953"/>
                <a:gd name="connsiteY23" fmla="*/ 1750525 h 1885728"/>
                <a:gd name="connsiteX24" fmla="*/ 949980 w 2052953"/>
                <a:gd name="connsiteY24" fmla="*/ 1682923 h 1885728"/>
                <a:gd name="connsiteX25" fmla="*/ 875262 w 2052953"/>
                <a:gd name="connsiteY25" fmla="*/ 1601090 h 1885728"/>
                <a:gd name="connsiteX26" fmla="*/ 782755 w 2052953"/>
                <a:gd name="connsiteY26" fmla="*/ 1405401 h 1885728"/>
                <a:gd name="connsiteX27" fmla="*/ 697364 w 2052953"/>
                <a:gd name="connsiteY27" fmla="*/ 1056719 h 1885728"/>
                <a:gd name="connsiteX28" fmla="*/ 658226 w 2052953"/>
                <a:gd name="connsiteY28" fmla="*/ 903726 h 1885728"/>
                <a:gd name="connsiteX29" fmla="*/ 619088 w 2052953"/>
                <a:gd name="connsiteY29" fmla="*/ 829009 h 1885728"/>
                <a:gd name="connsiteX30" fmla="*/ 579950 w 2052953"/>
                <a:gd name="connsiteY30" fmla="*/ 718711 h 1885728"/>
                <a:gd name="connsiteX31" fmla="*/ 533698 w 2052953"/>
                <a:gd name="connsiteY31" fmla="*/ 643994 h 1885728"/>
                <a:gd name="connsiteX32" fmla="*/ 487443 w 2052953"/>
                <a:gd name="connsiteY32" fmla="*/ 572835 h 1885728"/>
                <a:gd name="connsiteX33" fmla="*/ 437631 w 2052953"/>
                <a:gd name="connsiteY33" fmla="*/ 537255 h 1885728"/>
                <a:gd name="connsiteX34" fmla="*/ 373588 w 2052953"/>
                <a:gd name="connsiteY34" fmla="*/ 519465 h 1885728"/>
                <a:gd name="connsiteX35" fmla="*/ 266849 w 2052953"/>
                <a:gd name="connsiteY35" fmla="*/ 498117 h 1885728"/>
                <a:gd name="connsiteX36" fmla="*/ 177899 w 2052953"/>
                <a:gd name="connsiteY36" fmla="*/ 505233 h 1885728"/>
                <a:gd name="connsiteX37" fmla="*/ 135203 w 2052953"/>
                <a:gd name="connsiteY37" fmla="*/ 505233 h 1885728"/>
                <a:gd name="connsiteX38" fmla="*/ 0 w 2052953"/>
                <a:gd name="connsiteY38" fmla="*/ 494559 h 1885728"/>
                <a:gd name="connsiteX39" fmla="*/ 7116 w 2052953"/>
                <a:gd name="connsiteY39" fmla="*/ 3558 h 1885728"/>
                <a:gd name="connsiteX40" fmla="*/ 124529 w 2052953"/>
                <a:gd name="connsiteY40" fmla="*/ 0 h 1885728"/>
                <a:gd name="connsiteX0" fmla="*/ 124529 w 2052953"/>
                <a:gd name="connsiteY0" fmla="*/ 0 h 1885728"/>
                <a:gd name="connsiteX1" fmla="*/ 305986 w 2052953"/>
                <a:gd name="connsiteY1" fmla="*/ 32022 h 1885728"/>
                <a:gd name="connsiteX2" fmla="*/ 483885 w 2052953"/>
                <a:gd name="connsiteY2" fmla="*/ 85392 h 1885728"/>
                <a:gd name="connsiteX3" fmla="*/ 651110 w 2052953"/>
                <a:gd name="connsiteY3" fmla="*/ 177899 h 1885728"/>
                <a:gd name="connsiteX4" fmla="*/ 740059 w 2052953"/>
                <a:gd name="connsiteY4" fmla="*/ 252616 h 1885728"/>
                <a:gd name="connsiteX5" fmla="*/ 853914 w 2052953"/>
                <a:gd name="connsiteY5" fmla="*/ 362914 h 1885728"/>
                <a:gd name="connsiteX6" fmla="*/ 946422 w 2052953"/>
                <a:gd name="connsiteY6" fmla="*/ 491001 h 1885728"/>
                <a:gd name="connsiteX7" fmla="*/ 996234 w 2052953"/>
                <a:gd name="connsiteY7" fmla="*/ 597740 h 1885728"/>
                <a:gd name="connsiteX8" fmla="*/ 1042487 w 2052953"/>
                <a:gd name="connsiteY8" fmla="*/ 736501 h 1885728"/>
                <a:gd name="connsiteX9" fmla="*/ 1102973 w 2052953"/>
                <a:gd name="connsiteY9" fmla="*/ 989118 h 1885728"/>
                <a:gd name="connsiteX10" fmla="*/ 1142111 w 2052953"/>
                <a:gd name="connsiteY10" fmla="*/ 1156342 h 1885728"/>
                <a:gd name="connsiteX11" fmla="*/ 1195480 w 2052953"/>
                <a:gd name="connsiteY11" fmla="*/ 1259524 h 1885728"/>
                <a:gd name="connsiteX12" fmla="*/ 1269732 w 2052953"/>
                <a:gd name="connsiteY12" fmla="*/ 1203177 h 1885728"/>
                <a:gd name="connsiteX13" fmla="*/ 1337798 w 2052953"/>
                <a:gd name="connsiteY13" fmla="*/ 1306068 h 1885728"/>
                <a:gd name="connsiteX14" fmla="*/ 1401843 w 2052953"/>
                <a:gd name="connsiteY14" fmla="*/ 1384053 h 1885728"/>
                <a:gd name="connsiteX15" fmla="*/ 1512140 w 2052953"/>
                <a:gd name="connsiteY15" fmla="*/ 1394727 h 1885728"/>
                <a:gd name="connsiteX16" fmla="*/ 2017373 w 2052953"/>
                <a:gd name="connsiteY16" fmla="*/ 1394727 h 1885728"/>
                <a:gd name="connsiteX17" fmla="*/ 2003141 w 2052953"/>
                <a:gd name="connsiteY17" fmla="*/ 1878612 h 1885728"/>
                <a:gd name="connsiteX18" fmla="*/ 2052953 w 2052953"/>
                <a:gd name="connsiteY18" fmla="*/ 1885728 h 1885728"/>
                <a:gd name="connsiteX19" fmla="*/ 1711387 w 2052953"/>
                <a:gd name="connsiteY19" fmla="*/ 1860822 h 1885728"/>
                <a:gd name="connsiteX20" fmla="*/ 1416075 w 2052953"/>
                <a:gd name="connsiteY20" fmla="*/ 1850148 h 1885728"/>
                <a:gd name="connsiteX21" fmla="*/ 1199038 w 2052953"/>
                <a:gd name="connsiteY21" fmla="*/ 1828800 h 1885728"/>
                <a:gd name="connsiteX22" fmla="*/ 1095857 w 2052953"/>
                <a:gd name="connsiteY22" fmla="*/ 1789662 h 1885728"/>
                <a:gd name="connsiteX23" fmla="*/ 1042487 w 2052953"/>
                <a:gd name="connsiteY23" fmla="*/ 1750525 h 1885728"/>
                <a:gd name="connsiteX24" fmla="*/ 949980 w 2052953"/>
                <a:gd name="connsiteY24" fmla="*/ 1682923 h 1885728"/>
                <a:gd name="connsiteX25" fmla="*/ 875262 w 2052953"/>
                <a:gd name="connsiteY25" fmla="*/ 1601090 h 1885728"/>
                <a:gd name="connsiteX26" fmla="*/ 782755 w 2052953"/>
                <a:gd name="connsiteY26" fmla="*/ 1405401 h 1885728"/>
                <a:gd name="connsiteX27" fmla="*/ 697364 w 2052953"/>
                <a:gd name="connsiteY27" fmla="*/ 1056719 h 1885728"/>
                <a:gd name="connsiteX28" fmla="*/ 658226 w 2052953"/>
                <a:gd name="connsiteY28" fmla="*/ 903726 h 1885728"/>
                <a:gd name="connsiteX29" fmla="*/ 619088 w 2052953"/>
                <a:gd name="connsiteY29" fmla="*/ 829009 h 1885728"/>
                <a:gd name="connsiteX30" fmla="*/ 579950 w 2052953"/>
                <a:gd name="connsiteY30" fmla="*/ 718711 h 1885728"/>
                <a:gd name="connsiteX31" fmla="*/ 533698 w 2052953"/>
                <a:gd name="connsiteY31" fmla="*/ 643994 h 1885728"/>
                <a:gd name="connsiteX32" fmla="*/ 487443 w 2052953"/>
                <a:gd name="connsiteY32" fmla="*/ 572835 h 1885728"/>
                <a:gd name="connsiteX33" fmla="*/ 437631 w 2052953"/>
                <a:gd name="connsiteY33" fmla="*/ 537255 h 1885728"/>
                <a:gd name="connsiteX34" fmla="*/ 373588 w 2052953"/>
                <a:gd name="connsiteY34" fmla="*/ 519465 h 1885728"/>
                <a:gd name="connsiteX35" fmla="*/ 266849 w 2052953"/>
                <a:gd name="connsiteY35" fmla="*/ 498117 h 1885728"/>
                <a:gd name="connsiteX36" fmla="*/ 177899 w 2052953"/>
                <a:gd name="connsiteY36" fmla="*/ 505233 h 1885728"/>
                <a:gd name="connsiteX37" fmla="*/ 135203 w 2052953"/>
                <a:gd name="connsiteY37" fmla="*/ 505233 h 1885728"/>
                <a:gd name="connsiteX38" fmla="*/ 0 w 2052953"/>
                <a:gd name="connsiteY38" fmla="*/ 494559 h 1885728"/>
                <a:gd name="connsiteX39" fmla="*/ 7116 w 2052953"/>
                <a:gd name="connsiteY39" fmla="*/ 3558 h 1885728"/>
                <a:gd name="connsiteX40" fmla="*/ 124529 w 2052953"/>
                <a:gd name="connsiteY40" fmla="*/ 0 h 1885728"/>
                <a:gd name="connsiteX0" fmla="*/ 124529 w 2052953"/>
                <a:gd name="connsiteY0" fmla="*/ 0 h 1885728"/>
                <a:gd name="connsiteX1" fmla="*/ 305986 w 2052953"/>
                <a:gd name="connsiteY1" fmla="*/ 32022 h 1885728"/>
                <a:gd name="connsiteX2" fmla="*/ 483885 w 2052953"/>
                <a:gd name="connsiteY2" fmla="*/ 85392 h 1885728"/>
                <a:gd name="connsiteX3" fmla="*/ 651110 w 2052953"/>
                <a:gd name="connsiteY3" fmla="*/ 177899 h 1885728"/>
                <a:gd name="connsiteX4" fmla="*/ 740059 w 2052953"/>
                <a:gd name="connsiteY4" fmla="*/ 252616 h 1885728"/>
                <a:gd name="connsiteX5" fmla="*/ 853914 w 2052953"/>
                <a:gd name="connsiteY5" fmla="*/ 362914 h 1885728"/>
                <a:gd name="connsiteX6" fmla="*/ 946422 w 2052953"/>
                <a:gd name="connsiteY6" fmla="*/ 491001 h 1885728"/>
                <a:gd name="connsiteX7" fmla="*/ 996234 w 2052953"/>
                <a:gd name="connsiteY7" fmla="*/ 597740 h 1885728"/>
                <a:gd name="connsiteX8" fmla="*/ 1042487 w 2052953"/>
                <a:gd name="connsiteY8" fmla="*/ 736501 h 1885728"/>
                <a:gd name="connsiteX9" fmla="*/ 1102973 w 2052953"/>
                <a:gd name="connsiteY9" fmla="*/ 989118 h 1885728"/>
                <a:gd name="connsiteX10" fmla="*/ 1142111 w 2052953"/>
                <a:gd name="connsiteY10" fmla="*/ 1156342 h 1885728"/>
                <a:gd name="connsiteX11" fmla="*/ 1195480 w 2052953"/>
                <a:gd name="connsiteY11" fmla="*/ 1096134 h 1885728"/>
                <a:gd name="connsiteX12" fmla="*/ 1269732 w 2052953"/>
                <a:gd name="connsiteY12" fmla="*/ 1203177 h 1885728"/>
                <a:gd name="connsiteX13" fmla="*/ 1337798 w 2052953"/>
                <a:gd name="connsiteY13" fmla="*/ 1306068 h 1885728"/>
                <a:gd name="connsiteX14" fmla="*/ 1401843 w 2052953"/>
                <a:gd name="connsiteY14" fmla="*/ 1384053 h 1885728"/>
                <a:gd name="connsiteX15" fmla="*/ 1512140 w 2052953"/>
                <a:gd name="connsiteY15" fmla="*/ 1394727 h 1885728"/>
                <a:gd name="connsiteX16" fmla="*/ 2017373 w 2052953"/>
                <a:gd name="connsiteY16" fmla="*/ 1394727 h 1885728"/>
                <a:gd name="connsiteX17" fmla="*/ 2003141 w 2052953"/>
                <a:gd name="connsiteY17" fmla="*/ 1878612 h 1885728"/>
                <a:gd name="connsiteX18" fmla="*/ 2052953 w 2052953"/>
                <a:gd name="connsiteY18" fmla="*/ 1885728 h 1885728"/>
                <a:gd name="connsiteX19" fmla="*/ 1711387 w 2052953"/>
                <a:gd name="connsiteY19" fmla="*/ 1860822 h 1885728"/>
                <a:gd name="connsiteX20" fmla="*/ 1416075 w 2052953"/>
                <a:gd name="connsiteY20" fmla="*/ 1850148 h 1885728"/>
                <a:gd name="connsiteX21" fmla="*/ 1199038 w 2052953"/>
                <a:gd name="connsiteY21" fmla="*/ 1828800 h 1885728"/>
                <a:gd name="connsiteX22" fmla="*/ 1095857 w 2052953"/>
                <a:gd name="connsiteY22" fmla="*/ 1789662 h 1885728"/>
                <a:gd name="connsiteX23" fmla="*/ 1042487 w 2052953"/>
                <a:gd name="connsiteY23" fmla="*/ 1750525 h 1885728"/>
                <a:gd name="connsiteX24" fmla="*/ 949980 w 2052953"/>
                <a:gd name="connsiteY24" fmla="*/ 1682923 h 1885728"/>
                <a:gd name="connsiteX25" fmla="*/ 875262 w 2052953"/>
                <a:gd name="connsiteY25" fmla="*/ 1601090 h 1885728"/>
                <a:gd name="connsiteX26" fmla="*/ 782755 w 2052953"/>
                <a:gd name="connsiteY26" fmla="*/ 1405401 h 1885728"/>
                <a:gd name="connsiteX27" fmla="*/ 697364 w 2052953"/>
                <a:gd name="connsiteY27" fmla="*/ 1056719 h 1885728"/>
                <a:gd name="connsiteX28" fmla="*/ 658226 w 2052953"/>
                <a:gd name="connsiteY28" fmla="*/ 903726 h 1885728"/>
                <a:gd name="connsiteX29" fmla="*/ 619088 w 2052953"/>
                <a:gd name="connsiteY29" fmla="*/ 829009 h 1885728"/>
                <a:gd name="connsiteX30" fmla="*/ 579950 w 2052953"/>
                <a:gd name="connsiteY30" fmla="*/ 718711 h 1885728"/>
                <a:gd name="connsiteX31" fmla="*/ 533698 w 2052953"/>
                <a:gd name="connsiteY31" fmla="*/ 643994 h 1885728"/>
                <a:gd name="connsiteX32" fmla="*/ 487443 w 2052953"/>
                <a:gd name="connsiteY32" fmla="*/ 572835 h 1885728"/>
                <a:gd name="connsiteX33" fmla="*/ 437631 w 2052953"/>
                <a:gd name="connsiteY33" fmla="*/ 537255 h 1885728"/>
                <a:gd name="connsiteX34" fmla="*/ 373588 w 2052953"/>
                <a:gd name="connsiteY34" fmla="*/ 519465 h 1885728"/>
                <a:gd name="connsiteX35" fmla="*/ 266849 w 2052953"/>
                <a:gd name="connsiteY35" fmla="*/ 498117 h 1885728"/>
                <a:gd name="connsiteX36" fmla="*/ 177899 w 2052953"/>
                <a:gd name="connsiteY36" fmla="*/ 505233 h 1885728"/>
                <a:gd name="connsiteX37" fmla="*/ 135203 w 2052953"/>
                <a:gd name="connsiteY37" fmla="*/ 505233 h 1885728"/>
                <a:gd name="connsiteX38" fmla="*/ 0 w 2052953"/>
                <a:gd name="connsiteY38" fmla="*/ 494559 h 1885728"/>
                <a:gd name="connsiteX39" fmla="*/ 7116 w 2052953"/>
                <a:gd name="connsiteY39" fmla="*/ 3558 h 1885728"/>
                <a:gd name="connsiteX40" fmla="*/ 124529 w 2052953"/>
                <a:gd name="connsiteY40" fmla="*/ 0 h 1885728"/>
                <a:gd name="connsiteX0" fmla="*/ 124529 w 2052953"/>
                <a:gd name="connsiteY0" fmla="*/ 0 h 1885728"/>
                <a:gd name="connsiteX1" fmla="*/ 305986 w 2052953"/>
                <a:gd name="connsiteY1" fmla="*/ 32022 h 1885728"/>
                <a:gd name="connsiteX2" fmla="*/ 483885 w 2052953"/>
                <a:gd name="connsiteY2" fmla="*/ 85392 h 1885728"/>
                <a:gd name="connsiteX3" fmla="*/ 651110 w 2052953"/>
                <a:gd name="connsiteY3" fmla="*/ 177899 h 1885728"/>
                <a:gd name="connsiteX4" fmla="*/ 740059 w 2052953"/>
                <a:gd name="connsiteY4" fmla="*/ 252616 h 1885728"/>
                <a:gd name="connsiteX5" fmla="*/ 853914 w 2052953"/>
                <a:gd name="connsiteY5" fmla="*/ 362914 h 1885728"/>
                <a:gd name="connsiteX6" fmla="*/ 946422 w 2052953"/>
                <a:gd name="connsiteY6" fmla="*/ 491001 h 1885728"/>
                <a:gd name="connsiteX7" fmla="*/ 996234 w 2052953"/>
                <a:gd name="connsiteY7" fmla="*/ 597740 h 1885728"/>
                <a:gd name="connsiteX8" fmla="*/ 1042487 w 2052953"/>
                <a:gd name="connsiteY8" fmla="*/ 736501 h 1885728"/>
                <a:gd name="connsiteX9" fmla="*/ 1102973 w 2052953"/>
                <a:gd name="connsiteY9" fmla="*/ 989118 h 1885728"/>
                <a:gd name="connsiteX10" fmla="*/ 1150158 w 2052953"/>
                <a:gd name="connsiteY10" fmla="*/ 1001552 h 1885728"/>
                <a:gd name="connsiteX11" fmla="*/ 1195480 w 2052953"/>
                <a:gd name="connsiteY11" fmla="*/ 1096134 h 1885728"/>
                <a:gd name="connsiteX12" fmla="*/ 1269732 w 2052953"/>
                <a:gd name="connsiteY12" fmla="*/ 1203177 h 1885728"/>
                <a:gd name="connsiteX13" fmla="*/ 1337798 w 2052953"/>
                <a:gd name="connsiteY13" fmla="*/ 1306068 h 1885728"/>
                <a:gd name="connsiteX14" fmla="*/ 1401843 w 2052953"/>
                <a:gd name="connsiteY14" fmla="*/ 1384053 h 1885728"/>
                <a:gd name="connsiteX15" fmla="*/ 1512140 w 2052953"/>
                <a:gd name="connsiteY15" fmla="*/ 1394727 h 1885728"/>
                <a:gd name="connsiteX16" fmla="*/ 2017373 w 2052953"/>
                <a:gd name="connsiteY16" fmla="*/ 1394727 h 1885728"/>
                <a:gd name="connsiteX17" fmla="*/ 2003141 w 2052953"/>
                <a:gd name="connsiteY17" fmla="*/ 1878612 h 1885728"/>
                <a:gd name="connsiteX18" fmla="*/ 2052953 w 2052953"/>
                <a:gd name="connsiteY18" fmla="*/ 1885728 h 1885728"/>
                <a:gd name="connsiteX19" fmla="*/ 1711387 w 2052953"/>
                <a:gd name="connsiteY19" fmla="*/ 1860822 h 1885728"/>
                <a:gd name="connsiteX20" fmla="*/ 1416075 w 2052953"/>
                <a:gd name="connsiteY20" fmla="*/ 1850148 h 1885728"/>
                <a:gd name="connsiteX21" fmla="*/ 1199038 w 2052953"/>
                <a:gd name="connsiteY21" fmla="*/ 1828800 h 1885728"/>
                <a:gd name="connsiteX22" fmla="*/ 1095857 w 2052953"/>
                <a:gd name="connsiteY22" fmla="*/ 1789662 h 1885728"/>
                <a:gd name="connsiteX23" fmla="*/ 1042487 w 2052953"/>
                <a:gd name="connsiteY23" fmla="*/ 1750525 h 1885728"/>
                <a:gd name="connsiteX24" fmla="*/ 949980 w 2052953"/>
                <a:gd name="connsiteY24" fmla="*/ 1682923 h 1885728"/>
                <a:gd name="connsiteX25" fmla="*/ 875262 w 2052953"/>
                <a:gd name="connsiteY25" fmla="*/ 1601090 h 1885728"/>
                <a:gd name="connsiteX26" fmla="*/ 782755 w 2052953"/>
                <a:gd name="connsiteY26" fmla="*/ 1405401 h 1885728"/>
                <a:gd name="connsiteX27" fmla="*/ 697364 w 2052953"/>
                <a:gd name="connsiteY27" fmla="*/ 1056719 h 1885728"/>
                <a:gd name="connsiteX28" fmla="*/ 658226 w 2052953"/>
                <a:gd name="connsiteY28" fmla="*/ 903726 h 1885728"/>
                <a:gd name="connsiteX29" fmla="*/ 619088 w 2052953"/>
                <a:gd name="connsiteY29" fmla="*/ 829009 h 1885728"/>
                <a:gd name="connsiteX30" fmla="*/ 579950 w 2052953"/>
                <a:gd name="connsiteY30" fmla="*/ 718711 h 1885728"/>
                <a:gd name="connsiteX31" fmla="*/ 533698 w 2052953"/>
                <a:gd name="connsiteY31" fmla="*/ 643994 h 1885728"/>
                <a:gd name="connsiteX32" fmla="*/ 487443 w 2052953"/>
                <a:gd name="connsiteY32" fmla="*/ 572835 h 1885728"/>
                <a:gd name="connsiteX33" fmla="*/ 437631 w 2052953"/>
                <a:gd name="connsiteY33" fmla="*/ 537255 h 1885728"/>
                <a:gd name="connsiteX34" fmla="*/ 373588 w 2052953"/>
                <a:gd name="connsiteY34" fmla="*/ 519465 h 1885728"/>
                <a:gd name="connsiteX35" fmla="*/ 266849 w 2052953"/>
                <a:gd name="connsiteY35" fmla="*/ 498117 h 1885728"/>
                <a:gd name="connsiteX36" fmla="*/ 177899 w 2052953"/>
                <a:gd name="connsiteY36" fmla="*/ 505233 h 1885728"/>
                <a:gd name="connsiteX37" fmla="*/ 135203 w 2052953"/>
                <a:gd name="connsiteY37" fmla="*/ 505233 h 1885728"/>
                <a:gd name="connsiteX38" fmla="*/ 0 w 2052953"/>
                <a:gd name="connsiteY38" fmla="*/ 494559 h 1885728"/>
                <a:gd name="connsiteX39" fmla="*/ 7116 w 2052953"/>
                <a:gd name="connsiteY39" fmla="*/ 3558 h 1885728"/>
                <a:gd name="connsiteX40" fmla="*/ 124529 w 2052953"/>
                <a:gd name="connsiteY40" fmla="*/ 0 h 1885728"/>
                <a:gd name="connsiteX0" fmla="*/ 124529 w 2052953"/>
                <a:gd name="connsiteY0" fmla="*/ 0 h 1885728"/>
                <a:gd name="connsiteX1" fmla="*/ 305986 w 2052953"/>
                <a:gd name="connsiteY1" fmla="*/ 32022 h 1885728"/>
                <a:gd name="connsiteX2" fmla="*/ 483885 w 2052953"/>
                <a:gd name="connsiteY2" fmla="*/ 85392 h 1885728"/>
                <a:gd name="connsiteX3" fmla="*/ 651110 w 2052953"/>
                <a:gd name="connsiteY3" fmla="*/ 177899 h 1885728"/>
                <a:gd name="connsiteX4" fmla="*/ 740059 w 2052953"/>
                <a:gd name="connsiteY4" fmla="*/ 252616 h 1885728"/>
                <a:gd name="connsiteX5" fmla="*/ 853914 w 2052953"/>
                <a:gd name="connsiteY5" fmla="*/ 362914 h 1885728"/>
                <a:gd name="connsiteX6" fmla="*/ 946422 w 2052953"/>
                <a:gd name="connsiteY6" fmla="*/ 491001 h 1885728"/>
                <a:gd name="connsiteX7" fmla="*/ 996234 w 2052953"/>
                <a:gd name="connsiteY7" fmla="*/ 597740 h 1885728"/>
                <a:gd name="connsiteX8" fmla="*/ 1042487 w 2052953"/>
                <a:gd name="connsiteY8" fmla="*/ 736501 h 1885728"/>
                <a:gd name="connsiteX9" fmla="*/ 1102973 w 2052953"/>
                <a:gd name="connsiteY9" fmla="*/ 885926 h 1885728"/>
                <a:gd name="connsiteX10" fmla="*/ 1150158 w 2052953"/>
                <a:gd name="connsiteY10" fmla="*/ 1001552 h 1885728"/>
                <a:gd name="connsiteX11" fmla="*/ 1195480 w 2052953"/>
                <a:gd name="connsiteY11" fmla="*/ 1096134 h 1885728"/>
                <a:gd name="connsiteX12" fmla="*/ 1269732 w 2052953"/>
                <a:gd name="connsiteY12" fmla="*/ 1203177 h 1885728"/>
                <a:gd name="connsiteX13" fmla="*/ 1337798 w 2052953"/>
                <a:gd name="connsiteY13" fmla="*/ 1306068 h 1885728"/>
                <a:gd name="connsiteX14" fmla="*/ 1401843 w 2052953"/>
                <a:gd name="connsiteY14" fmla="*/ 1384053 h 1885728"/>
                <a:gd name="connsiteX15" fmla="*/ 1512140 w 2052953"/>
                <a:gd name="connsiteY15" fmla="*/ 1394727 h 1885728"/>
                <a:gd name="connsiteX16" fmla="*/ 2017373 w 2052953"/>
                <a:gd name="connsiteY16" fmla="*/ 1394727 h 1885728"/>
                <a:gd name="connsiteX17" fmla="*/ 2003141 w 2052953"/>
                <a:gd name="connsiteY17" fmla="*/ 1878612 h 1885728"/>
                <a:gd name="connsiteX18" fmla="*/ 2052953 w 2052953"/>
                <a:gd name="connsiteY18" fmla="*/ 1885728 h 1885728"/>
                <a:gd name="connsiteX19" fmla="*/ 1711387 w 2052953"/>
                <a:gd name="connsiteY19" fmla="*/ 1860822 h 1885728"/>
                <a:gd name="connsiteX20" fmla="*/ 1416075 w 2052953"/>
                <a:gd name="connsiteY20" fmla="*/ 1850148 h 1885728"/>
                <a:gd name="connsiteX21" fmla="*/ 1199038 w 2052953"/>
                <a:gd name="connsiteY21" fmla="*/ 1828800 h 1885728"/>
                <a:gd name="connsiteX22" fmla="*/ 1095857 w 2052953"/>
                <a:gd name="connsiteY22" fmla="*/ 1789662 h 1885728"/>
                <a:gd name="connsiteX23" fmla="*/ 1042487 w 2052953"/>
                <a:gd name="connsiteY23" fmla="*/ 1750525 h 1885728"/>
                <a:gd name="connsiteX24" fmla="*/ 949980 w 2052953"/>
                <a:gd name="connsiteY24" fmla="*/ 1682923 h 1885728"/>
                <a:gd name="connsiteX25" fmla="*/ 875262 w 2052953"/>
                <a:gd name="connsiteY25" fmla="*/ 1601090 h 1885728"/>
                <a:gd name="connsiteX26" fmla="*/ 782755 w 2052953"/>
                <a:gd name="connsiteY26" fmla="*/ 1405401 h 1885728"/>
                <a:gd name="connsiteX27" fmla="*/ 697364 w 2052953"/>
                <a:gd name="connsiteY27" fmla="*/ 1056719 h 1885728"/>
                <a:gd name="connsiteX28" fmla="*/ 658226 w 2052953"/>
                <a:gd name="connsiteY28" fmla="*/ 903726 h 1885728"/>
                <a:gd name="connsiteX29" fmla="*/ 619088 w 2052953"/>
                <a:gd name="connsiteY29" fmla="*/ 829009 h 1885728"/>
                <a:gd name="connsiteX30" fmla="*/ 579950 w 2052953"/>
                <a:gd name="connsiteY30" fmla="*/ 718711 h 1885728"/>
                <a:gd name="connsiteX31" fmla="*/ 533698 w 2052953"/>
                <a:gd name="connsiteY31" fmla="*/ 643994 h 1885728"/>
                <a:gd name="connsiteX32" fmla="*/ 487443 w 2052953"/>
                <a:gd name="connsiteY32" fmla="*/ 572835 h 1885728"/>
                <a:gd name="connsiteX33" fmla="*/ 437631 w 2052953"/>
                <a:gd name="connsiteY33" fmla="*/ 537255 h 1885728"/>
                <a:gd name="connsiteX34" fmla="*/ 373588 w 2052953"/>
                <a:gd name="connsiteY34" fmla="*/ 519465 h 1885728"/>
                <a:gd name="connsiteX35" fmla="*/ 266849 w 2052953"/>
                <a:gd name="connsiteY35" fmla="*/ 498117 h 1885728"/>
                <a:gd name="connsiteX36" fmla="*/ 177899 w 2052953"/>
                <a:gd name="connsiteY36" fmla="*/ 505233 h 1885728"/>
                <a:gd name="connsiteX37" fmla="*/ 135203 w 2052953"/>
                <a:gd name="connsiteY37" fmla="*/ 505233 h 1885728"/>
                <a:gd name="connsiteX38" fmla="*/ 0 w 2052953"/>
                <a:gd name="connsiteY38" fmla="*/ 494559 h 1885728"/>
                <a:gd name="connsiteX39" fmla="*/ 7116 w 2052953"/>
                <a:gd name="connsiteY39" fmla="*/ 3558 h 1885728"/>
                <a:gd name="connsiteX40" fmla="*/ 124529 w 2052953"/>
                <a:gd name="connsiteY40" fmla="*/ 0 h 1885728"/>
                <a:gd name="connsiteX0" fmla="*/ 124529 w 2052953"/>
                <a:gd name="connsiteY0" fmla="*/ 0 h 1885728"/>
                <a:gd name="connsiteX1" fmla="*/ 305986 w 2052953"/>
                <a:gd name="connsiteY1" fmla="*/ 32022 h 1885728"/>
                <a:gd name="connsiteX2" fmla="*/ 483885 w 2052953"/>
                <a:gd name="connsiteY2" fmla="*/ 85392 h 1885728"/>
                <a:gd name="connsiteX3" fmla="*/ 651110 w 2052953"/>
                <a:gd name="connsiteY3" fmla="*/ 177899 h 1885728"/>
                <a:gd name="connsiteX4" fmla="*/ 740059 w 2052953"/>
                <a:gd name="connsiteY4" fmla="*/ 252616 h 1885728"/>
                <a:gd name="connsiteX5" fmla="*/ 853914 w 2052953"/>
                <a:gd name="connsiteY5" fmla="*/ 362914 h 1885728"/>
                <a:gd name="connsiteX6" fmla="*/ 946422 w 2052953"/>
                <a:gd name="connsiteY6" fmla="*/ 491001 h 1885728"/>
                <a:gd name="connsiteX7" fmla="*/ 996234 w 2052953"/>
                <a:gd name="connsiteY7" fmla="*/ 597740 h 1885728"/>
                <a:gd name="connsiteX8" fmla="*/ 1046509 w 2052953"/>
                <a:gd name="connsiteY8" fmla="*/ 667705 h 1885728"/>
                <a:gd name="connsiteX9" fmla="*/ 1102973 w 2052953"/>
                <a:gd name="connsiteY9" fmla="*/ 885926 h 1885728"/>
                <a:gd name="connsiteX10" fmla="*/ 1150158 w 2052953"/>
                <a:gd name="connsiteY10" fmla="*/ 1001552 h 1885728"/>
                <a:gd name="connsiteX11" fmla="*/ 1195480 w 2052953"/>
                <a:gd name="connsiteY11" fmla="*/ 1096134 h 1885728"/>
                <a:gd name="connsiteX12" fmla="*/ 1269732 w 2052953"/>
                <a:gd name="connsiteY12" fmla="*/ 1203177 h 1885728"/>
                <a:gd name="connsiteX13" fmla="*/ 1337798 w 2052953"/>
                <a:gd name="connsiteY13" fmla="*/ 1306068 h 1885728"/>
                <a:gd name="connsiteX14" fmla="*/ 1401843 w 2052953"/>
                <a:gd name="connsiteY14" fmla="*/ 1384053 h 1885728"/>
                <a:gd name="connsiteX15" fmla="*/ 1512140 w 2052953"/>
                <a:gd name="connsiteY15" fmla="*/ 1394727 h 1885728"/>
                <a:gd name="connsiteX16" fmla="*/ 2017373 w 2052953"/>
                <a:gd name="connsiteY16" fmla="*/ 1394727 h 1885728"/>
                <a:gd name="connsiteX17" fmla="*/ 2003141 w 2052953"/>
                <a:gd name="connsiteY17" fmla="*/ 1878612 h 1885728"/>
                <a:gd name="connsiteX18" fmla="*/ 2052953 w 2052953"/>
                <a:gd name="connsiteY18" fmla="*/ 1885728 h 1885728"/>
                <a:gd name="connsiteX19" fmla="*/ 1711387 w 2052953"/>
                <a:gd name="connsiteY19" fmla="*/ 1860822 h 1885728"/>
                <a:gd name="connsiteX20" fmla="*/ 1416075 w 2052953"/>
                <a:gd name="connsiteY20" fmla="*/ 1850148 h 1885728"/>
                <a:gd name="connsiteX21" fmla="*/ 1199038 w 2052953"/>
                <a:gd name="connsiteY21" fmla="*/ 1828800 h 1885728"/>
                <a:gd name="connsiteX22" fmla="*/ 1095857 w 2052953"/>
                <a:gd name="connsiteY22" fmla="*/ 1789662 h 1885728"/>
                <a:gd name="connsiteX23" fmla="*/ 1042487 w 2052953"/>
                <a:gd name="connsiteY23" fmla="*/ 1750525 h 1885728"/>
                <a:gd name="connsiteX24" fmla="*/ 949980 w 2052953"/>
                <a:gd name="connsiteY24" fmla="*/ 1682923 h 1885728"/>
                <a:gd name="connsiteX25" fmla="*/ 875262 w 2052953"/>
                <a:gd name="connsiteY25" fmla="*/ 1601090 h 1885728"/>
                <a:gd name="connsiteX26" fmla="*/ 782755 w 2052953"/>
                <a:gd name="connsiteY26" fmla="*/ 1405401 h 1885728"/>
                <a:gd name="connsiteX27" fmla="*/ 697364 w 2052953"/>
                <a:gd name="connsiteY27" fmla="*/ 1056719 h 1885728"/>
                <a:gd name="connsiteX28" fmla="*/ 658226 w 2052953"/>
                <a:gd name="connsiteY28" fmla="*/ 903726 h 1885728"/>
                <a:gd name="connsiteX29" fmla="*/ 619088 w 2052953"/>
                <a:gd name="connsiteY29" fmla="*/ 829009 h 1885728"/>
                <a:gd name="connsiteX30" fmla="*/ 579950 w 2052953"/>
                <a:gd name="connsiteY30" fmla="*/ 718711 h 1885728"/>
                <a:gd name="connsiteX31" fmla="*/ 533698 w 2052953"/>
                <a:gd name="connsiteY31" fmla="*/ 643994 h 1885728"/>
                <a:gd name="connsiteX32" fmla="*/ 487443 w 2052953"/>
                <a:gd name="connsiteY32" fmla="*/ 572835 h 1885728"/>
                <a:gd name="connsiteX33" fmla="*/ 437631 w 2052953"/>
                <a:gd name="connsiteY33" fmla="*/ 537255 h 1885728"/>
                <a:gd name="connsiteX34" fmla="*/ 373588 w 2052953"/>
                <a:gd name="connsiteY34" fmla="*/ 519465 h 1885728"/>
                <a:gd name="connsiteX35" fmla="*/ 266849 w 2052953"/>
                <a:gd name="connsiteY35" fmla="*/ 498117 h 1885728"/>
                <a:gd name="connsiteX36" fmla="*/ 177899 w 2052953"/>
                <a:gd name="connsiteY36" fmla="*/ 505233 h 1885728"/>
                <a:gd name="connsiteX37" fmla="*/ 135203 w 2052953"/>
                <a:gd name="connsiteY37" fmla="*/ 505233 h 1885728"/>
                <a:gd name="connsiteX38" fmla="*/ 0 w 2052953"/>
                <a:gd name="connsiteY38" fmla="*/ 494559 h 1885728"/>
                <a:gd name="connsiteX39" fmla="*/ 7116 w 2052953"/>
                <a:gd name="connsiteY39" fmla="*/ 3558 h 1885728"/>
                <a:gd name="connsiteX40" fmla="*/ 124529 w 2052953"/>
                <a:gd name="connsiteY40" fmla="*/ 0 h 1885728"/>
                <a:gd name="connsiteX0" fmla="*/ 124529 w 2052953"/>
                <a:gd name="connsiteY0" fmla="*/ 0 h 1885728"/>
                <a:gd name="connsiteX1" fmla="*/ 305986 w 2052953"/>
                <a:gd name="connsiteY1" fmla="*/ 32022 h 1885728"/>
                <a:gd name="connsiteX2" fmla="*/ 483885 w 2052953"/>
                <a:gd name="connsiteY2" fmla="*/ 85392 h 1885728"/>
                <a:gd name="connsiteX3" fmla="*/ 651110 w 2052953"/>
                <a:gd name="connsiteY3" fmla="*/ 177899 h 1885728"/>
                <a:gd name="connsiteX4" fmla="*/ 740059 w 2052953"/>
                <a:gd name="connsiteY4" fmla="*/ 252616 h 1885728"/>
                <a:gd name="connsiteX5" fmla="*/ 853914 w 2052953"/>
                <a:gd name="connsiteY5" fmla="*/ 362914 h 1885728"/>
                <a:gd name="connsiteX6" fmla="*/ 946422 w 2052953"/>
                <a:gd name="connsiteY6" fmla="*/ 491001 h 1885728"/>
                <a:gd name="connsiteX7" fmla="*/ 1000259 w 2052953"/>
                <a:gd name="connsiteY7" fmla="*/ 528944 h 1885728"/>
                <a:gd name="connsiteX8" fmla="*/ 1046509 w 2052953"/>
                <a:gd name="connsiteY8" fmla="*/ 667705 h 1885728"/>
                <a:gd name="connsiteX9" fmla="*/ 1102973 w 2052953"/>
                <a:gd name="connsiteY9" fmla="*/ 885926 h 1885728"/>
                <a:gd name="connsiteX10" fmla="*/ 1150158 w 2052953"/>
                <a:gd name="connsiteY10" fmla="*/ 1001552 h 1885728"/>
                <a:gd name="connsiteX11" fmla="*/ 1195480 w 2052953"/>
                <a:gd name="connsiteY11" fmla="*/ 1096134 h 1885728"/>
                <a:gd name="connsiteX12" fmla="*/ 1269732 w 2052953"/>
                <a:gd name="connsiteY12" fmla="*/ 1203177 h 1885728"/>
                <a:gd name="connsiteX13" fmla="*/ 1337798 w 2052953"/>
                <a:gd name="connsiteY13" fmla="*/ 1306068 h 1885728"/>
                <a:gd name="connsiteX14" fmla="*/ 1401843 w 2052953"/>
                <a:gd name="connsiteY14" fmla="*/ 1384053 h 1885728"/>
                <a:gd name="connsiteX15" fmla="*/ 1512140 w 2052953"/>
                <a:gd name="connsiteY15" fmla="*/ 1394727 h 1885728"/>
                <a:gd name="connsiteX16" fmla="*/ 2017373 w 2052953"/>
                <a:gd name="connsiteY16" fmla="*/ 1394727 h 1885728"/>
                <a:gd name="connsiteX17" fmla="*/ 2003141 w 2052953"/>
                <a:gd name="connsiteY17" fmla="*/ 1878612 h 1885728"/>
                <a:gd name="connsiteX18" fmla="*/ 2052953 w 2052953"/>
                <a:gd name="connsiteY18" fmla="*/ 1885728 h 1885728"/>
                <a:gd name="connsiteX19" fmla="*/ 1711387 w 2052953"/>
                <a:gd name="connsiteY19" fmla="*/ 1860822 h 1885728"/>
                <a:gd name="connsiteX20" fmla="*/ 1416075 w 2052953"/>
                <a:gd name="connsiteY20" fmla="*/ 1850148 h 1885728"/>
                <a:gd name="connsiteX21" fmla="*/ 1199038 w 2052953"/>
                <a:gd name="connsiteY21" fmla="*/ 1828800 h 1885728"/>
                <a:gd name="connsiteX22" fmla="*/ 1095857 w 2052953"/>
                <a:gd name="connsiteY22" fmla="*/ 1789662 h 1885728"/>
                <a:gd name="connsiteX23" fmla="*/ 1042487 w 2052953"/>
                <a:gd name="connsiteY23" fmla="*/ 1750525 h 1885728"/>
                <a:gd name="connsiteX24" fmla="*/ 949980 w 2052953"/>
                <a:gd name="connsiteY24" fmla="*/ 1682923 h 1885728"/>
                <a:gd name="connsiteX25" fmla="*/ 875262 w 2052953"/>
                <a:gd name="connsiteY25" fmla="*/ 1601090 h 1885728"/>
                <a:gd name="connsiteX26" fmla="*/ 782755 w 2052953"/>
                <a:gd name="connsiteY26" fmla="*/ 1405401 h 1885728"/>
                <a:gd name="connsiteX27" fmla="*/ 697364 w 2052953"/>
                <a:gd name="connsiteY27" fmla="*/ 1056719 h 1885728"/>
                <a:gd name="connsiteX28" fmla="*/ 658226 w 2052953"/>
                <a:gd name="connsiteY28" fmla="*/ 903726 h 1885728"/>
                <a:gd name="connsiteX29" fmla="*/ 619088 w 2052953"/>
                <a:gd name="connsiteY29" fmla="*/ 829009 h 1885728"/>
                <a:gd name="connsiteX30" fmla="*/ 579950 w 2052953"/>
                <a:gd name="connsiteY30" fmla="*/ 718711 h 1885728"/>
                <a:gd name="connsiteX31" fmla="*/ 533698 w 2052953"/>
                <a:gd name="connsiteY31" fmla="*/ 643994 h 1885728"/>
                <a:gd name="connsiteX32" fmla="*/ 487443 w 2052953"/>
                <a:gd name="connsiteY32" fmla="*/ 572835 h 1885728"/>
                <a:gd name="connsiteX33" fmla="*/ 437631 w 2052953"/>
                <a:gd name="connsiteY33" fmla="*/ 537255 h 1885728"/>
                <a:gd name="connsiteX34" fmla="*/ 373588 w 2052953"/>
                <a:gd name="connsiteY34" fmla="*/ 519465 h 1885728"/>
                <a:gd name="connsiteX35" fmla="*/ 266849 w 2052953"/>
                <a:gd name="connsiteY35" fmla="*/ 498117 h 1885728"/>
                <a:gd name="connsiteX36" fmla="*/ 177899 w 2052953"/>
                <a:gd name="connsiteY36" fmla="*/ 505233 h 1885728"/>
                <a:gd name="connsiteX37" fmla="*/ 135203 w 2052953"/>
                <a:gd name="connsiteY37" fmla="*/ 505233 h 1885728"/>
                <a:gd name="connsiteX38" fmla="*/ 0 w 2052953"/>
                <a:gd name="connsiteY38" fmla="*/ 494559 h 1885728"/>
                <a:gd name="connsiteX39" fmla="*/ 7116 w 2052953"/>
                <a:gd name="connsiteY39" fmla="*/ 3558 h 1885728"/>
                <a:gd name="connsiteX40" fmla="*/ 124529 w 2052953"/>
                <a:gd name="connsiteY40" fmla="*/ 0 h 1885728"/>
                <a:gd name="connsiteX0" fmla="*/ 124529 w 2052953"/>
                <a:gd name="connsiteY0" fmla="*/ 0 h 1885728"/>
                <a:gd name="connsiteX1" fmla="*/ 305986 w 2052953"/>
                <a:gd name="connsiteY1" fmla="*/ 32022 h 1885728"/>
                <a:gd name="connsiteX2" fmla="*/ 483885 w 2052953"/>
                <a:gd name="connsiteY2" fmla="*/ 85392 h 1885728"/>
                <a:gd name="connsiteX3" fmla="*/ 651110 w 2052953"/>
                <a:gd name="connsiteY3" fmla="*/ 177899 h 1885728"/>
                <a:gd name="connsiteX4" fmla="*/ 740059 w 2052953"/>
                <a:gd name="connsiteY4" fmla="*/ 252616 h 1885728"/>
                <a:gd name="connsiteX5" fmla="*/ 853914 w 2052953"/>
                <a:gd name="connsiteY5" fmla="*/ 362914 h 1885728"/>
                <a:gd name="connsiteX6" fmla="*/ 958493 w 2052953"/>
                <a:gd name="connsiteY6" fmla="*/ 241618 h 1885728"/>
                <a:gd name="connsiteX7" fmla="*/ 1000259 w 2052953"/>
                <a:gd name="connsiteY7" fmla="*/ 528944 h 1885728"/>
                <a:gd name="connsiteX8" fmla="*/ 1046509 w 2052953"/>
                <a:gd name="connsiteY8" fmla="*/ 667705 h 1885728"/>
                <a:gd name="connsiteX9" fmla="*/ 1102973 w 2052953"/>
                <a:gd name="connsiteY9" fmla="*/ 885926 h 1885728"/>
                <a:gd name="connsiteX10" fmla="*/ 1150158 w 2052953"/>
                <a:gd name="connsiteY10" fmla="*/ 1001552 h 1885728"/>
                <a:gd name="connsiteX11" fmla="*/ 1195480 w 2052953"/>
                <a:gd name="connsiteY11" fmla="*/ 1096134 h 1885728"/>
                <a:gd name="connsiteX12" fmla="*/ 1269732 w 2052953"/>
                <a:gd name="connsiteY12" fmla="*/ 1203177 h 1885728"/>
                <a:gd name="connsiteX13" fmla="*/ 1337798 w 2052953"/>
                <a:gd name="connsiteY13" fmla="*/ 1306068 h 1885728"/>
                <a:gd name="connsiteX14" fmla="*/ 1401843 w 2052953"/>
                <a:gd name="connsiteY14" fmla="*/ 1384053 h 1885728"/>
                <a:gd name="connsiteX15" fmla="*/ 1512140 w 2052953"/>
                <a:gd name="connsiteY15" fmla="*/ 1394727 h 1885728"/>
                <a:gd name="connsiteX16" fmla="*/ 2017373 w 2052953"/>
                <a:gd name="connsiteY16" fmla="*/ 1394727 h 1885728"/>
                <a:gd name="connsiteX17" fmla="*/ 2003141 w 2052953"/>
                <a:gd name="connsiteY17" fmla="*/ 1878612 h 1885728"/>
                <a:gd name="connsiteX18" fmla="*/ 2052953 w 2052953"/>
                <a:gd name="connsiteY18" fmla="*/ 1885728 h 1885728"/>
                <a:gd name="connsiteX19" fmla="*/ 1711387 w 2052953"/>
                <a:gd name="connsiteY19" fmla="*/ 1860822 h 1885728"/>
                <a:gd name="connsiteX20" fmla="*/ 1416075 w 2052953"/>
                <a:gd name="connsiteY20" fmla="*/ 1850148 h 1885728"/>
                <a:gd name="connsiteX21" fmla="*/ 1199038 w 2052953"/>
                <a:gd name="connsiteY21" fmla="*/ 1828800 h 1885728"/>
                <a:gd name="connsiteX22" fmla="*/ 1095857 w 2052953"/>
                <a:gd name="connsiteY22" fmla="*/ 1789662 h 1885728"/>
                <a:gd name="connsiteX23" fmla="*/ 1042487 w 2052953"/>
                <a:gd name="connsiteY23" fmla="*/ 1750525 h 1885728"/>
                <a:gd name="connsiteX24" fmla="*/ 949980 w 2052953"/>
                <a:gd name="connsiteY24" fmla="*/ 1682923 h 1885728"/>
                <a:gd name="connsiteX25" fmla="*/ 875262 w 2052953"/>
                <a:gd name="connsiteY25" fmla="*/ 1601090 h 1885728"/>
                <a:gd name="connsiteX26" fmla="*/ 782755 w 2052953"/>
                <a:gd name="connsiteY26" fmla="*/ 1405401 h 1885728"/>
                <a:gd name="connsiteX27" fmla="*/ 697364 w 2052953"/>
                <a:gd name="connsiteY27" fmla="*/ 1056719 h 1885728"/>
                <a:gd name="connsiteX28" fmla="*/ 658226 w 2052953"/>
                <a:gd name="connsiteY28" fmla="*/ 903726 h 1885728"/>
                <a:gd name="connsiteX29" fmla="*/ 619088 w 2052953"/>
                <a:gd name="connsiteY29" fmla="*/ 829009 h 1885728"/>
                <a:gd name="connsiteX30" fmla="*/ 579950 w 2052953"/>
                <a:gd name="connsiteY30" fmla="*/ 718711 h 1885728"/>
                <a:gd name="connsiteX31" fmla="*/ 533698 w 2052953"/>
                <a:gd name="connsiteY31" fmla="*/ 643994 h 1885728"/>
                <a:gd name="connsiteX32" fmla="*/ 487443 w 2052953"/>
                <a:gd name="connsiteY32" fmla="*/ 572835 h 1885728"/>
                <a:gd name="connsiteX33" fmla="*/ 437631 w 2052953"/>
                <a:gd name="connsiteY33" fmla="*/ 537255 h 1885728"/>
                <a:gd name="connsiteX34" fmla="*/ 373588 w 2052953"/>
                <a:gd name="connsiteY34" fmla="*/ 519465 h 1885728"/>
                <a:gd name="connsiteX35" fmla="*/ 266849 w 2052953"/>
                <a:gd name="connsiteY35" fmla="*/ 498117 h 1885728"/>
                <a:gd name="connsiteX36" fmla="*/ 177899 w 2052953"/>
                <a:gd name="connsiteY36" fmla="*/ 505233 h 1885728"/>
                <a:gd name="connsiteX37" fmla="*/ 135203 w 2052953"/>
                <a:gd name="connsiteY37" fmla="*/ 505233 h 1885728"/>
                <a:gd name="connsiteX38" fmla="*/ 0 w 2052953"/>
                <a:gd name="connsiteY38" fmla="*/ 494559 h 1885728"/>
                <a:gd name="connsiteX39" fmla="*/ 7116 w 2052953"/>
                <a:gd name="connsiteY39" fmla="*/ 3558 h 1885728"/>
                <a:gd name="connsiteX40" fmla="*/ 124529 w 2052953"/>
                <a:gd name="connsiteY40" fmla="*/ 0 h 1885728"/>
                <a:gd name="connsiteX0" fmla="*/ 124529 w 2052953"/>
                <a:gd name="connsiteY0" fmla="*/ 368036 h 2253764"/>
                <a:gd name="connsiteX1" fmla="*/ 305986 w 2052953"/>
                <a:gd name="connsiteY1" fmla="*/ 400058 h 2253764"/>
                <a:gd name="connsiteX2" fmla="*/ 483885 w 2052953"/>
                <a:gd name="connsiteY2" fmla="*/ 453428 h 2253764"/>
                <a:gd name="connsiteX3" fmla="*/ 651110 w 2052953"/>
                <a:gd name="connsiteY3" fmla="*/ 545935 h 2253764"/>
                <a:gd name="connsiteX4" fmla="*/ 740059 w 2052953"/>
                <a:gd name="connsiteY4" fmla="*/ 620652 h 2253764"/>
                <a:gd name="connsiteX5" fmla="*/ 898176 w 2052953"/>
                <a:gd name="connsiteY5" fmla="*/ 0 h 2253764"/>
                <a:gd name="connsiteX6" fmla="*/ 958493 w 2052953"/>
                <a:gd name="connsiteY6" fmla="*/ 609654 h 2253764"/>
                <a:gd name="connsiteX7" fmla="*/ 1000259 w 2052953"/>
                <a:gd name="connsiteY7" fmla="*/ 896980 h 2253764"/>
                <a:gd name="connsiteX8" fmla="*/ 1046509 w 2052953"/>
                <a:gd name="connsiteY8" fmla="*/ 1035741 h 2253764"/>
                <a:gd name="connsiteX9" fmla="*/ 1102973 w 2052953"/>
                <a:gd name="connsiteY9" fmla="*/ 1253962 h 2253764"/>
                <a:gd name="connsiteX10" fmla="*/ 1150158 w 2052953"/>
                <a:gd name="connsiteY10" fmla="*/ 1369588 h 2253764"/>
                <a:gd name="connsiteX11" fmla="*/ 1195480 w 2052953"/>
                <a:gd name="connsiteY11" fmla="*/ 1464170 h 2253764"/>
                <a:gd name="connsiteX12" fmla="*/ 1269732 w 2052953"/>
                <a:gd name="connsiteY12" fmla="*/ 1571213 h 2253764"/>
                <a:gd name="connsiteX13" fmla="*/ 1337798 w 2052953"/>
                <a:gd name="connsiteY13" fmla="*/ 1674104 h 2253764"/>
                <a:gd name="connsiteX14" fmla="*/ 1401843 w 2052953"/>
                <a:gd name="connsiteY14" fmla="*/ 1752089 h 2253764"/>
                <a:gd name="connsiteX15" fmla="*/ 1512140 w 2052953"/>
                <a:gd name="connsiteY15" fmla="*/ 1762763 h 2253764"/>
                <a:gd name="connsiteX16" fmla="*/ 2017373 w 2052953"/>
                <a:gd name="connsiteY16" fmla="*/ 1762763 h 2253764"/>
                <a:gd name="connsiteX17" fmla="*/ 2003141 w 2052953"/>
                <a:gd name="connsiteY17" fmla="*/ 2246648 h 2253764"/>
                <a:gd name="connsiteX18" fmla="*/ 2052953 w 2052953"/>
                <a:gd name="connsiteY18" fmla="*/ 2253764 h 2253764"/>
                <a:gd name="connsiteX19" fmla="*/ 1711387 w 2052953"/>
                <a:gd name="connsiteY19" fmla="*/ 2228858 h 2253764"/>
                <a:gd name="connsiteX20" fmla="*/ 1416075 w 2052953"/>
                <a:gd name="connsiteY20" fmla="*/ 2218184 h 2253764"/>
                <a:gd name="connsiteX21" fmla="*/ 1199038 w 2052953"/>
                <a:gd name="connsiteY21" fmla="*/ 2196836 h 2253764"/>
                <a:gd name="connsiteX22" fmla="*/ 1095857 w 2052953"/>
                <a:gd name="connsiteY22" fmla="*/ 2157698 h 2253764"/>
                <a:gd name="connsiteX23" fmla="*/ 1042487 w 2052953"/>
                <a:gd name="connsiteY23" fmla="*/ 2118561 h 2253764"/>
                <a:gd name="connsiteX24" fmla="*/ 949980 w 2052953"/>
                <a:gd name="connsiteY24" fmla="*/ 2050959 h 2253764"/>
                <a:gd name="connsiteX25" fmla="*/ 875262 w 2052953"/>
                <a:gd name="connsiteY25" fmla="*/ 1969126 h 2253764"/>
                <a:gd name="connsiteX26" fmla="*/ 782755 w 2052953"/>
                <a:gd name="connsiteY26" fmla="*/ 1773437 h 2253764"/>
                <a:gd name="connsiteX27" fmla="*/ 697364 w 2052953"/>
                <a:gd name="connsiteY27" fmla="*/ 1424755 h 2253764"/>
                <a:gd name="connsiteX28" fmla="*/ 658226 w 2052953"/>
                <a:gd name="connsiteY28" fmla="*/ 1271762 h 2253764"/>
                <a:gd name="connsiteX29" fmla="*/ 619088 w 2052953"/>
                <a:gd name="connsiteY29" fmla="*/ 1197045 h 2253764"/>
                <a:gd name="connsiteX30" fmla="*/ 579950 w 2052953"/>
                <a:gd name="connsiteY30" fmla="*/ 1086747 h 2253764"/>
                <a:gd name="connsiteX31" fmla="*/ 533698 w 2052953"/>
                <a:gd name="connsiteY31" fmla="*/ 1012030 h 2253764"/>
                <a:gd name="connsiteX32" fmla="*/ 487443 w 2052953"/>
                <a:gd name="connsiteY32" fmla="*/ 940871 h 2253764"/>
                <a:gd name="connsiteX33" fmla="*/ 437631 w 2052953"/>
                <a:gd name="connsiteY33" fmla="*/ 905291 h 2253764"/>
                <a:gd name="connsiteX34" fmla="*/ 373588 w 2052953"/>
                <a:gd name="connsiteY34" fmla="*/ 887501 h 2253764"/>
                <a:gd name="connsiteX35" fmla="*/ 266849 w 2052953"/>
                <a:gd name="connsiteY35" fmla="*/ 866153 h 2253764"/>
                <a:gd name="connsiteX36" fmla="*/ 177899 w 2052953"/>
                <a:gd name="connsiteY36" fmla="*/ 873269 h 2253764"/>
                <a:gd name="connsiteX37" fmla="*/ 135203 w 2052953"/>
                <a:gd name="connsiteY37" fmla="*/ 873269 h 2253764"/>
                <a:gd name="connsiteX38" fmla="*/ 0 w 2052953"/>
                <a:gd name="connsiteY38" fmla="*/ 862595 h 2253764"/>
                <a:gd name="connsiteX39" fmla="*/ 7116 w 2052953"/>
                <a:gd name="connsiteY39" fmla="*/ 371594 h 2253764"/>
                <a:gd name="connsiteX40" fmla="*/ 124529 w 2052953"/>
                <a:gd name="connsiteY40" fmla="*/ 368036 h 2253764"/>
                <a:gd name="connsiteX0" fmla="*/ 124529 w 2052953"/>
                <a:gd name="connsiteY0" fmla="*/ 1226481 h 3112209"/>
                <a:gd name="connsiteX1" fmla="*/ 305986 w 2052953"/>
                <a:gd name="connsiteY1" fmla="*/ 1258503 h 3112209"/>
                <a:gd name="connsiteX2" fmla="*/ 483885 w 2052953"/>
                <a:gd name="connsiteY2" fmla="*/ 1311873 h 3112209"/>
                <a:gd name="connsiteX3" fmla="*/ 651110 w 2052953"/>
                <a:gd name="connsiteY3" fmla="*/ 1404380 h 3112209"/>
                <a:gd name="connsiteX4" fmla="*/ 832605 w 2052953"/>
                <a:gd name="connsiteY4" fmla="*/ 0 h 3112209"/>
                <a:gd name="connsiteX5" fmla="*/ 898176 w 2052953"/>
                <a:gd name="connsiteY5" fmla="*/ 858445 h 3112209"/>
                <a:gd name="connsiteX6" fmla="*/ 958493 w 2052953"/>
                <a:gd name="connsiteY6" fmla="*/ 1468099 h 3112209"/>
                <a:gd name="connsiteX7" fmla="*/ 1000259 w 2052953"/>
                <a:gd name="connsiteY7" fmla="*/ 1755425 h 3112209"/>
                <a:gd name="connsiteX8" fmla="*/ 1046509 w 2052953"/>
                <a:gd name="connsiteY8" fmla="*/ 1894186 h 3112209"/>
                <a:gd name="connsiteX9" fmla="*/ 1102973 w 2052953"/>
                <a:gd name="connsiteY9" fmla="*/ 2112407 h 3112209"/>
                <a:gd name="connsiteX10" fmla="*/ 1150158 w 2052953"/>
                <a:gd name="connsiteY10" fmla="*/ 2228033 h 3112209"/>
                <a:gd name="connsiteX11" fmla="*/ 1195480 w 2052953"/>
                <a:gd name="connsiteY11" fmla="*/ 2322615 h 3112209"/>
                <a:gd name="connsiteX12" fmla="*/ 1269732 w 2052953"/>
                <a:gd name="connsiteY12" fmla="*/ 2429658 h 3112209"/>
                <a:gd name="connsiteX13" fmla="*/ 1337798 w 2052953"/>
                <a:gd name="connsiteY13" fmla="*/ 2532549 h 3112209"/>
                <a:gd name="connsiteX14" fmla="*/ 1401843 w 2052953"/>
                <a:gd name="connsiteY14" fmla="*/ 2610534 h 3112209"/>
                <a:gd name="connsiteX15" fmla="*/ 1512140 w 2052953"/>
                <a:gd name="connsiteY15" fmla="*/ 2621208 h 3112209"/>
                <a:gd name="connsiteX16" fmla="*/ 2017373 w 2052953"/>
                <a:gd name="connsiteY16" fmla="*/ 2621208 h 3112209"/>
                <a:gd name="connsiteX17" fmla="*/ 2003141 w 2052953"/>
                <a:gd name="connsiteY17" fmla="*/ 3105093 h 3112209"/>
                <a:gd name="connsiteX18" fmla="*/ 2052953 w 2052953"/>
                <a:gd name="connsiteY18" fmla="*/ 3112209 h 3112209"/>
                <a:gd name="connsiteX19" fmla="*/ 1711387 w 2052953"/>
                <a:gd name="connsiteY19" fmla="*/ 3087303 h 3112209"/>
                <a:gd name="connsiteX20" fmla="*/ 1416075 w 2052953"/>
                <a:gd name="connsiteY20" fmla="*/ 3076629 h 3112209"/>
                <a:gd name="connsiteX21" fmla="*/ 1199038 w 2052953"/>
                <a:gd name="connsiteY21" fmla="*/ 3055281 h 3112209"/>
                <a:gd name="connsiteX22" fmla="*/ 1095857 w 2052953"/>
                <a:gd name="connsiteY22" fmla="*/ 3016143 h 3112209"/>
                <a:gd name="connsiteX23" fmla="*/ 1042487 w 2052953"/>
                <a:gd name="connsiteY23" fmla="*/ 2977006 h 3112209"/>
                <a:gd name="connsiteX24" fmla="*/ 949980 w 2052953"/>
                <a:gd name="connsiteY24" fmla="*/ 2909404 h 3112209"/>
                <a:gd name="connsiteX25" fmla="*/ 875262 w 2052953"/>
                <a:gd name="connsiteY25" fmla="*/ 2827571 h 3112209"/>
                <a:gd name="connsiteX26" fmla="*/ 782755 w 2052953"/>
                <a:gd name="connsiteY26" fmla="*/ 2631882 h 3112209"/>
                <a:gd name="connsiteX27" fmla="*/ 697364 w 2052953"/>
                <a:gd name="connsiteY27" fmla="*/ 2283200 h 3112209"/>
                <a:gd name="connsiteX28" fmla="*/ 658226 w 2052953"/>
                <a:gd name="connsiteY28" fmla="*/ 2130207 h 3112209"/>
                <a:gd name="connsiteX29" fmla="*/ 619088 w 2052953"/>
                <a:gd name="connsiteY29" fmla="*/ 2055490 h 3112209"/>
                <a:gd name="connsiteX30" fmla="*/ 579950 w 2052953"/>
                <a:gd name="connsiteY30" fmla="*/ 1945192 h 3112209"/>
                <a:gd name="connsiteX31" fmla="*/ 533698 w 2052953"/>
                <a:gd name="connsiteY31" fmla="*/ 1870475 h 3112209"/>
                <a:gd name="connsiteX32" fmla="*/ 487443 w 2052953"/>
                <a:gd name="connsiteY32" fmla="*/ 1799316 h 3112209"/>
                <a:gd name="connsiteX33" fmla="*/ 437631 w 2052953"/>
                <a:gd name="connsiteY33" fmla="*/ 1763736 h 3112209"/>
                <a:gd name="connsiteX34" fmla="*/ 373588 w 2052953"/>
                <a:gd name="connsiteY34" fmla="*/ 1745946 h 3112209"/>
                <a:gd name="connsiteX35" fmla="*/ 266849 w 2052953"/>
                <a:gd name="connsiteY35" fmla="*/ 1724598 h 3112209"/>
                <a:gd name="connsiteX36" fmla="*/ 177899 w 2052953"/>
                <a:gd name="connsiteY36" fmla="*/ 1731714 h 3112209"/>
                <a:gd name="connsiteX37" fmla="*/ 135203 w 2052953"/>
                <a:gd name="connsiteY37" fmla="*/ 1731714 h 3112209"/>
                <a:gd name="connsiteX38" fmla="*/ 0 w 2052953"/>
                <a:gd name="connsiteY38" fmla="*/ 1721040 h 3112209"/>
                <a:gd name="connsiteX39" fmla="*/ 7116 w 2052953"/>
                <a:gd name="connsiteY39" fmla="*/ 1230039 h 3112209"/>
                <a:gd name="connsiteX40" fmla="*/ 124529 w 2052953"/>
                <a:gd name="connsiteY40" fmla="*/ 1226481 h 3112209"/>
                <a:gd name="connsiteX0" fmla="*/ 124529 w 2052953"/>
                <a:gd name="connsiteY0" fmla="*/ 1576382 h 3462110"/>
                <a:gd name="connsiteX1" fmla="*/ 305986 w 2052953"/>
                <a:gd name="connsiteY1" fmla="*/ 1608404 h 3462110"/>
                <a:gd name="connsiteX2" fmla="*/ 483885 w 2052953"/>
                <a:gd name="connsiteY2" fmla="*/ 1661774 h 3462110"/>
                <a:gd name="connsiteX3" fmla="*/ 775848 w 2052953"/>
                <a:gd name="connsiteY3" fmla="*/ 0 h 3462110"/>
                <a:gd name="connsiteX4" fmla="*/ 832605 w 2052953"/>
                <a:gd name="connsiteY4" fmla="*/ 349901 h 3462110"/>
                <a:gd name="connsiteX5" fmla="*/ 898176 w 2052953"/>
                <a:gd name="connsiteY5" fmla="*/ 1208346 h 3462110"/>
                <a:gd name="connsiteX6" fmla="*/ 958493 w 2052953"/>
                <a:gd name="connsiteY6" fmla="*/ 1818000 h 3462110"/>
                <a:gd name="connsiteX7" fmla="*/ 1000259 w 2052953"/>
                <a:gd name="connsiteY7" fmla="*/ 2105326 h 3462110"/>
                <a:gd name="connsiteX8" fmla="*/ 1046509 w 2052953"/>
                <a:gd name="connsiteY8" fmla="*/ 2244087 h 3462110"/>
                <a:gd name="connsiteX9" fmla="*/ 1102973 w 2052953"/>
                <a:gd name="connsiteY9" fmla="*/ 2462308 h 3462110"/>
                <a:gd name="connsiteX10" fmla="*/ 1150158 w 2052953"/>
                <a:gd name="connsiteY10" fmla="*/ 2577934 h 3462110"/>
                <a:gd name="connsiteX11" fmla="*/ 1195480 w 2052953"/>
                <a:gd name="connsiteY11" fmla="*/ 2672516 h 3462110"/>
                <a:gd name="connsiteX12" fmla="*/ 1269732 w 2052953"/>
                <a:gd name="connsiteY12" fmla="*/ 2779559 h 3462110"/>
                <a:gd name="connsiteX13" fmla="*/ 1337798 w 2052953"/>
                <a:gd name="connsiteY13" fmla="*/ 2882450 h 3462110"/>
                <a:gd name="connsiteX14" fmla="*/ 1401843 w 2052953"/>
                <a:gd name="connsiteY14" fmla="*/ 2960435 h 3462110"/>
                <a:gd name="connsiteX15" fmla="*/ 1512140 w 2052953"/>
                <a:gd name="connsiteY15" fmla="*/ 2971109 h 3462110"/>
                <a:gd name="connsiteX16" fmla="*/ 2017373 w 2052953"/>
                <a:gd name="connsiteY16" fmla="*/ 2971109 h 3462110"/>
                <a:gd name="connsiteX17" fmla="*/ 2003141 w 2052953"/>
                <a:gd name="connsiteY17" fmla="*/ 3454994 h 3462110"/>
                <a:gd name="connsiteX18" fmla="*/ 2052953 w 2052953"/>
                <a:gd name="connsiteY18" fmla="*/ 3462110 h 3462110"/>
                <a:gd name="connsiteX19" fmla="*/ 1711387 w 2052953"/>
                <a:gd name="connsiteY19" fmla="*/ 3437204 h 3462110"/>
                <a:gd name="connsiteX20" fmla="*/ 1416075 w 2052953"/>
                <a:gd name="connsiteY20" fmla="*/ 3426530 h 3462110"/>
                <a:gd name="connsiteX21" fmla="*/ 1199038 w 2052953"/>
                <a:gd name="connsiteY21" fmla="*/ 3405182 h 3462110"/>
                <a:gd name="connsiteX22" fmla="*/ 1095857 w 2052953"/>
                <a:gd name="connsiteY22" fmla="*/ 3366044 h 3462110"/>
                <a:gd name="connsiteX23" fmla="*/ 1042487 w 2052953"/>
                <a:gd name="connsiteY23" fmla="*/ 3326907 h 3462110"/>
                <a:gd name="connsiteX24" fmla="*/ 949980 w 2052953"/>
                <a:gd name="connsiteY24" fmla="*/ 3259305 h 3462110"/>
                <a:gd name="connsiteX25" fmla="*/ 875262 w 2052953"/>
                <a:gd name="connsiteY25" fmla="*/ 3177472 h 3462110"/>
                <a:gd name="connsiteX26" fmla="*/ 782755 w 2052953"/>
                <a:gd name="connsiteY26" fmla="*/ 2981783 h 3462110"/>
                <a:gd name="connsiteX27" fmla="*/ 697364 w 2052953"/>
                <a:gd name="connsiteY27" fmla="*/ 2633101 h 3462110"/>
                <a:gd name="connsiteX28" fmla="*/ 658226 w 2052953"/>
                <a:gd name="connsiteY28" fmla="*/ 2480108 h 3462110"/>
                <a:gd name="connsiteX29" fmla="*/ 619088 w 2052953"/>
                <a:gd name="connsiteY29" fmla="*/ 2405391 h 3462110"/>
                <a:gd name="connsiteX30" fmla="*/ 579950 w 2052953"/>
                <a:gd name="connsiteY30" fmla="*/ 2295093 h 3462110"/>
                <a:gd name="connsiteX31" fmla="*/ 533698 w 2052953"/>
                <a:gd name="connsiteY31" fmla="*/ 2220376 h 3462110"/>
                <a:gd name="connsiteX32" fmla="*/ 487443 w 2052953"/>
                <a:gd name="connsiteY32" fmla="*/ 2149217 h 3462110"/>
                <a:gd name="connsiteX33" fmla="*/ 437631 w 2052953"/>
                <a:gd name="connsiteY33" fmla="*/ 2113637 h 3462110"/>
                <a:gd name="connsiteX34" fmla="*/ 373588 w 2052953"/>
                <a:gd name="connsiteY34" fmla="*/ 2095847 h 3462110"/>
                <a:gd name="connsiteX35" fmla="*/ 266849 w 2052953"/>
                <a:gd name="connsiteY35" fmla="*/ 2074499 h 3462110"/>
                <a:gd name="connsiteX36" fmla="*/ 177899 w 2052953"/>
                <a:gd name="connsiteY36" fmla="*/ 2081615 h 3462110"/>
                <a:gd name="connsiteX37" fmla="*/ 135203 w 2052953"/>
                <a:gd name="connsiteY37" fmla="*/ 2081615 h 3462110"/>
                <a:gd name="connsiteX38" fmla="*/ 0 w 2052953"/>
                <a:gd name="connsiteY38" fmla="*/ 2070941 h 3462110"/>
                <a:gd name="connsiteX39" fmla="*/ 7116 w 2052953"/>
                <a:gd name="connsiteY39" fmla="*/ 1579940 h 3462110"/>
                <a:gd name="connsiteX40" fmla="*/ 124529 w 2052953"/>
                <a:gd name="connsiteY40" fmla="*/ 1576382 h 3462110"/>
                <a:gd name="connsiteX0" fmla="*/ 124529 w 2052953"/>
                <a:gd name="connsiteY0" fmla="*/ 1875276 h 3761004"/>
                <a:gd name="connsiteX1" fmla="*/ 305986 w 2052953"/>
                <a:gd name="connsiteY1" fmla="*/ 1907298 h 3761004"/>
                <a:gd name="connsiteX2" fmla="*/ 556312 w 2052953"/>
                <a:gd name="connsiteY2" fmla="*/ 0 h 3761004"/>
                <a:gd name="connsiteX3" fmla="*/ 775848 w 2052953"/>
                <a:gd name="connsiteY3" fmla="*/ 298894 h 3761004"/>
                <a:gd name="connsiteX4" fmla="*/ 832605 w 2052953"/>
                <a:gd name="connsiteY4" fmla="*/ 648795 h 3761004"/>
                <a:gd name="connsiteX5" fmla="*/ 898176 w 2052953"/>
                <a:gd name="connsiteY5" fmla="*/ 1507240 h 3761004"/>
                <a:gd name="connsiteX6" fmla="*/ 958493 w 2052953"/>
                <a:gd name="connsiteY6" fmla="*/ 2116894 h 3761004"/>
                <a:gd name="connsiteX7" fmla="*/ 1000259 w 2052953"/>
                <a:gd name="connsiteY7" fmla="*/ 2404220 h 3761004"/>
                <a:gd name="connsiteX8" fmla="*/ 1046509 w 2052953"/>
                <a:gd name="connsiteY8" fmla="*/ 2542981 h 3761004"/>
                <a:gd name="connsiteX9" fmla="*/ 1102973 w 2052953"/>
                <a:gd name="connsiteY9" fmla="*/ 2761202 h 3761004"/>
                <a:gd name="connsiteX10" fmla="*/ 1150158 w 2052953"/>
                <a:gd name="connsiteY10" fmla="*/ 2876828 h 3761004"/>
                <a:gd name="connsiteX11" fmla="*/ 1195480 w 2052953"/>
                <a:gd name="connsiteY11" fmla="*/ 2971410 h 3761004"/>
                <a:gd name="connsiteX12" fmla="*/ 1269732 w 2052953"/>
                <a:gd name="connsiteY12" fmla="*/ 3078453 h 3761004"/>
                <a:gd name="connsiteX13" fmla="*/ 1337798 w 2052953"/>
                <a:gd name="connsiteY13" fmla="*/ 3181344 h 3761004"/>
                <a:gd name="connsiteX14" fmla="*/ 1401843 w 2052953"/>
                <a:gd name="connsiteY14" fmla="*/ 3259329 h 3761004"/>
                <a:gd name="connsiteX15" fmla="*/ 1512140 w 2052953"/>
                <a:gd name="connsiteY15" fmla="*/ 3270003 h 3761004"/>
                <a:gd name="connsiteX16" fmla="*/ 2017373 w 2052953"/>
                <a:gd name="connsiteY16" fmla="*/ 3270003 h 3761004"/>
                <a:gd name="connsiteX17" fmla="*/ 2003141 w 2052953"/>
                <a:gd name="connsiteY17" fmla="*/ 3753888 h 3761004"/>
                <a:gd name="connsiteX18" fmla="*/ 2052953 w 2052953"/>
                <a:gd name="connsiteY18" fmla="*/ 3761004 h 3761004"/>
                <a:gd name="connsiteX19" fmla="*/ 1711387 w 2052953"/>
                <a:gd name="connsiteY19" fmla="*/ 3736098 h 3761004"/>
                <a:gd name="connsiteX20" fmla="*/ 1416075 w 2052953"/>
                <a:gd name="connsiteY20" fmla="*/ 3725424 h 3761004"/>
                <a:gd name="connsiteX21" fmla="*/ 1199038 w 2052953"/>
                <a:gd name="connsiteY21" fmla="*/ 3704076 h 3761004"/>
                <a:gd name="connsiteX22" fmla="*/ 1095857 w 2052953"/>
                <a:gd name="connsiteY22" fmla="*/ 3664938 h 3761004"/>
                <a:gd name="connsiteX23" fmla="*/ 1042487 w 2052953"/>
                <a:gd name="connsiteY23" fmla="*/ 3625801 h 3761004"/>
                <a:gd name="connsiteX24" fmla="*/ 949980 w 2052953"/>
                <a:gd name="connsiteY24" fmla="*/ 3558199 h 3761004"/>
                <a:gd name="connsiteX25" fmla="*/ 875262 w 2052953"/>
                <a:gd name="connsiteY25" fmla="*/ 3476366 h 3761004"/>
                <a:gd name="connsiteX26" fmla="*/ 782755 w 2052953"/>
                <a:gd name="connsiteY26" fmla="*/ 3280677 h 3761004"/>
                <a:gd name="connsiteX27" fmla="*/ 697364 w 2052953"/>
                <a:gd name="connsiteY27" fmla="*/ 2931995 h 3761004"/>
                <a:gd name="connsiteX28" fmla="*/ 658226 w 2052953"/>
                <a:gd name="connsiteY28" fmla="*/ 2779002 h 3761004"/>
                <a:gd name="connsiteX29" fmla="*/ 619088 w 2052953"/>
                <a:gd name="connsiteY29" fmla="*/ 2704285 h 3761004"/>
                <a:gd name="connsiteX30" fmla="*/ 579950 w 2052953"/>
                <a:gd name="connsiteY30" fmla="*/ 2593987 h 3761004"/>
                <a:gd name="connsiteX31" fmla="*/ 533698 w 2052953"/>
                <a:gd name="connsiteY31" fmla="*/ 2519270 h 3761004"/>
                <a:gd name="connsiteX32" fmla="*/ 487443 w 2052953"/>
                <a:gd name="connsiteY32" fmla="*/ 2448111 h 3761004"/>
                <a:gd name="connsiteX33" fmla="*/ 437631 w 2052953"/>
                <a:gd name="connsiteY33" fmla="*/ 2412531 h 3761004"/>
                <a:gd name="connsiteX34" fmla="*/ 373588 w 2052953"/>
                <a:gd name="connsiteY34" fmla="*/ 2394741 h 3761004"/>
                <a:gd name="connsiteX35" fmla="*/ 266849 w 2052953"/>
                <a:gd name="connsiteY35" fmla="*/ 2373393 h 3761004"/>
                <a:gd name="connsiteX36" fmla="*/ 177899 w 2052953"/>
                <a:gd name="connsiteY36" fmla="*/ 2380509 h 3761004"/>
                <a:gd name="connsiteX37" fmla="*/ 135203 w 2052953"/>
                <a:gd name="connsiteY37" fmla="*/ 2380509 h 3761004"/>
                <a:gd name="connsiteX38" fmla="*/ 0 w 2052953"/>
                <a:gd name="connsiteY38" fmla="*/ 2369835 h 3761004"/>
                <a:gd name="connsiteX39" fmla="*/ 7116 w 2052953"/>
                <a:gd name="connsiteY39" fmla="*/ 1878834 h 3761004"/>
                <a:gd name="connsiteX40" fmla="*/ 124529 w 2052953"/>
                <a:gd name="connsiteY40" fmla="*/ 1875276 h 3761004"/>
                <a:gd name="connsiteX0" fmla="*/ 124529 w 2052953"/>
                <a:gd name="connsiteY0" fmla="*/ 2006036 h 3891764"/>
                <a:gd name="connsiteX1" fmla="*/ 386463 w 2052953"/>
                <a:gd name="connsiteY1" fmla="*/ 0 h 3891764"/>
                <a:gd name="connsiteX2" fmla="*/ 556312 w 2052953"/>
                <a:gd name="connsiteY2" fmla="*/ 130760 h 3891764"/>
                <a:gd name="connsiteX3" fmla="*/ 775848 w 2052953"/>
                <a:gd name="connsiteY3" fmla="*/ 429654 h 3891764"/>
                <a:gd name="connsiteX4" fmla="*/ 832605 w 2052953"/>
                <a:gd name="connsiteY4" fmla="*/ 779555 h 3891764"/>
                <a:gd name="connsiteX5" fmla="*/ 898176 w 2052953"/>
                <a:gd name="connsiteY5" fmla="*/ 1638000 h 3891764"/>
                <a:gd name="connsiteX6" fmla="*/ 958493 w 2052953"/>
                <a:gd name="connsiteY6" fmla="*/ 2247654 h 3891764"/>
                <a:gd name="connsiteX7" fmla="*/ 1000259 w 2052953"/>
                <a:gd name="connsiteY7" fmla="*/ 2534980 h 3891764"/>
                <a:gd name="connsiteX8" fmla="*/ 1046509 w 2052953"/>
                <a:gd name="connsiteY8" fmla="*/ 2673741 h 3891764"/>
                <a:gd name="connsiteX9" fmla="*/ 1102973 w 2052953"/>
                <a:gd name="connsiteY9" fmla="*/ 2891962 h 3891764"/>
                <a:gd name="connsiteX10" fmla="*/ 1150158 w 2052953"/>
                <a:gd name="connsiteY10" fmla="*/ 3007588 h 3891764"/>
                <a:gd name="connsiteX11" fmla="*/ 1195480 w 2052953"/>
                <a:gd name="connsiteY11" fmla="*/ 3102170 h 3891764"/>
                <a:gd name="connsiteX12" fmla="*/ 1269732 w 2052953"/>
                <a:gd name="connsiteY12" fmla="*/ 3209213 h 3891764"/>
                <a:gd name="connsiteX13" fmla="*/ 1337798 w 2052953"/>
                <a:gd name="connsiteY13" fmla="*/ 3312104 h 3891764"/>
                <a:gd name="connsiteX14" fmla="*/ 1401843 w 2052953"/>
                <a:gd name="connsiteY14" fmla="*/ 3390089 h 3891764"/>
                <a:gd name="connsiteX15" fmla="*/ 1512140 w 2052953"/>
                <a:gd name="connsiteY15" fmla="*/ 3400763 h 3891764"/>
                <a:gd name="connsiteX16" fmla="*/ 2017373 w 2052953"/>
                <a:gd name="connsiteY16" fmla="*/ 3400763 h 3891764"/>
                <a:gd name="connsiteX17" fmla="*/ 2003141 w 2052953"/>
                <a:gd name="connsiteY17" fmla="*/ 3884648 h 3891764"/>
                <a:gd name="connsiteX18" fmla="*/ 2052953 w 2052953"/>
                <a:gd name="connsiteY18" fmla="*/ 3891764 h 3891764"/>
                <a:gd name="connsiteX19" fmla="*/ 1711387 w 2052953"/>
                <a:gd name="connsiteY19" fmla="*/ 3866858 h 3891764"/>
                <a:gd name="connsiteX20" fmla="*/ 1416075 w 2052953"/>
                <a:gd name="connsiteY20" fmla="*/ 3856184 h 3891764"/>
                <a:gd name="connsiteX21" fmla="*/ 1199038 w 2052953"/>
                <a:gd name="connsiteY21" fmla="*/ 3834836 h 3891764"/>
                <a:gd name="connsiteX22" fmla="*/ 1095857 w 2052953"/>
                <a:gd name="connsiteY22" fmla="*/ 3795698 h 3891764"/>
                <a:gd name="connsiteX23" fmla="*/ 1042487 w 2052953"/>
                <a:gd name="connsiteY23" fmla="*/ 3756561 h 3891764"/>
                <a:gd name="connsiteX24" fmla="*/ 949980 w 2052953"/>
                <a:gd name="connsiteY24" fmla="*/ 3688959 h 3891764"/>
                <a:gd name="connsiteX25" fmla="*/ 875262 w 2052953"/>
                <a:gd name="connsiteY25" fmla="*/ 3607126 h 3891764"/>
                <a:gd name="connsiteX26" fmla="*/ 782755 w 2052953"/>
                <a:gd name="connsiteY26" fmla="*/ 3411437 h 3891764"/>
                <a:gd name="connsiteX27" fmla="*/ 697364 w 2052953"/>
                <a:gd name="connsiteY27" fmla="*/ 3062755 h 3891764"/>
                <a:gd name="connsiteX28" fmla="*/ 658226 w 2052953"/>
                <a:gd name="connsiteY28" fmla="*/ 2909762 h 3891764"/>
                <a:gd name="connsiteX29" fmla="*/ 619088 w 2052953"/>
                <a:gd name="connsiteY29" fmla="*/ 2835045 h 3891764"/>
                <a:gd name="connsiteX30" fmla="*/ 579950 w 2052953"/>
                <a:gd name="connsiteY30" fmla="*/ 2724747 h 3891764"/>
                <a:gd name="connsiteX31" fmla="*/ 533698 w 2052953"/>
                <a:gd name="connsiteY31" fmla="*/ 2650030 h 3891764"/>
                <a:gd name="connsiteX32" fmla="*/ 487443 w 2052953"/>
                <a:gd name="connsiteY32" fmla="*/ 2578871 h 3891764"/>
                <a:gd name="connsiteX33" fmla="*/ 437631 w 2052953"/>
                <a:gd name="connsiteY33" fmla="*/ 2543291 h 3891764"/>
                <a:gd name="connsiteX34" fmla="*/ 373588 w 2052953"/>
                <a:gd name="connsiteY34" fmla="*/ 2525501 h 3891764"/>
                <a:gd name="connsiteX35" fmla="*/ 266849 w 2052953"/>
                <a:gd name="connsiteY35" fmla="*/ 2504153 h 3891764"/>
                <a:gd name="connsiteX36" fmla="*/ 177899 w 2052953"/>
                <a:gd name="connsiteY36" fmla="*/ 2511269 h 3891764"/>
                <a:gd name="connsiteX37" fmla="*/ 135203 w 2052953"/>
                <a:gd name="connsiteY37" fmla="*/ 2511269 h 3891764"/>
                <a:gd name="connsiteX38" fmla="*/ 0 w 2052953"/>
                <a:gd name="connsiteY38" fmla="*/ 2500595 h 3891764"/>
                <a:gd name="connsiteX39" fmla="*/ 7116 w 2052953"/>
                <a:gd name="connsiteY39" fmla="*/ 2009594 h 3891764"/>
                <a:gd name="connsiteX40" fmla="*/ 124529 w 2052953"/>
                <a:gd name="connsiteY40" fmla="*/ 2006036 h 3891764"/>
                <a:gd name="connsiteX0" fmla="*/ 200981 w 2052953"/>
                <a:gd name="connsiteY0" fmla="*/ 0 h 3966787"/>
                <a:gd name="connsiteX1" fmla="*/ 386463 w 2052953"/>
                <a:gd name="connsiteY1" fmla="*/ 75023 h 3966787"/>
                <a:gd name="connsiteX2" fmla="*/ 556312 w 2052953"/>
                <a:gd name="connsiteY2" fmla="*/ 205783 h 3966787"/>
                <a:gd name="connsiteX3" fmla="*/ 775848 w 2052953"/>
                <a:gd name="connsiteY3" fmla="*/ 504677 h 3966787"/>
                <a:gd name="connsiteX4" fmla="*/ 832605 w 2052953"/>
                <a:gd name="connsiteY4" fmla="*/ 854578 h 3966787"/>
                <a:gd name="connsiteX5" fmla="*/ 898176 w 2052953"/>
                <a:gd name="connsiteY5" fmla="*/ 1713023 h 3966787"/>
                <a:gd name="connsiteX6" fmla="*/ 958493 w 2052953"/>
                <a:gd name="connsiteY6" fmla="*/ 2322677 h 3966787"/>
                <a:gd name="connsiteX7" fmla="*/ 1000259 w 2052953"/>
                <a:gd name="connsiteY7" fmla="*/ 2610003 h 3966787"/>
                <a:gd name="connsiteX8" fmla="*/ 1046509 w 2052953"/>
                <a:gd name="connsiteY8" fmla="*/ 2748764 h 3966787"/>
                <a:gd name="connsiteX9" fmla="*/ 1102973 w 2052953"/>
                <a:gd name="connsiteY9" fmla="*/ 2966985 h 3966787"/>
                <a:gd name="connsiteX10" fmla="*/ 1150158 w 2052953"/>
                <a:gd name="connsiteY10" fmla="*/ 3082611 h 3966787"/>
                <a:gd name="connsiteX11" fmla="*/ 1195480 w 2052953"/>
                <a:gd name="connsiteY11" fmla="*/ 3177193 h 3966787"/>
                <a:gd name="connsiteX12" fmla="*/ 1269732 w 2052953"/>
                <a:gd name="connsiteY12" fmla="*/ 3284236 h 3966787"/>
                <a:gd name="connsiteX13" fmla="*/ 1337798 w 2052953"/>
                <a:gd name="connsiteY13" fmla="*/ 3387127 h 3966787"/>
                <a:gd name="connsiteX14" fmla="*/ 1401843 w 2052953"/>
                <a:gd name="connsiteY14" fmla="*/ 3465112 h 3966787"/>
                <a:gd name="connsiteX15" fmla="*/ 1512140 w 2052953"/>
                <a:gd name="connsiteY15" fmla="*/ 3475786 h 3966787"/>
                <a:gd name="connsiteX16" fmla="*/ 2017373 w 2052953"/>
                <a:gd name="connsiteY16" fmla="*/ 3475786 h 3966787"/>
                <a:gd name="connsiteX17" fmla="*/ 2003141 w 2052953"/>
                <a:gd name="connsiteY17" fmla="*/ 3959671 h 3966787"/>
                <a:gd name="connsiteX18" fmla="*/ 2052953 w 2052953"/>
                <a:gd name="connsiteY18" fmla="*/ 3966787 h 3966787"/>
                <a:gd name="connsiteX19" fmla="*/ 1711387 w 2052953"/>
                <a:gd name="connsiteY19" fmla="*/ 3941881 h 3966787"/>
                <a:gd name="connsiteX20" fmla="*/ 1416075 w 2052953"/>
                <a:gd name="connsiteY20" fmla="*/ 3931207 h 3966787"/>
                <a:gd name="connsiteX21" fmla="*/ 1199038 w 2052953"/>
                <a:gd name="connsiteY21" fmla="*/ 3909859 h 3966787"/>
                <a:gd name="connsiteX22" fmla="*/ 1095857 w 2052953"/>
                <a:gd name="connsiteY22" fmla="*/ 3870721 h 3966787"/>
                <a:gd name="connsiteX23" fmla="*/ 1042487 w 2052953"/>
                <a:gd name="connsiteY23" fmla="*/ 3831584 h 3966787"/>
                <a:gd name="connsiteX24" fmla="*/ 949980 w 2052953"/>
                <a:gd name="connsiteY24" fmla="*/ 3763982 h 3966787"/>
                <a:gd name="connsiteX25" fmla="*/ 875262 w 2052953"/>
                <a:gd name="connsiteY25" fmla="*/ 3682149 h 3966787"/>
                <a:gd name="connsiteX26" fmla="*/ 782755 w 2052953"/>
                <a:gd name="connsiteY26" fmla="*/ 3486460 h 3966787"/>
                <a:gd name="connsiteX27" fmla="*/ 697364 w 2052953"/>
                <a:gd name="connsiteY27" fmla="*/ 3137778 h 3966787"/>
                <a:gd name="connsiteX28" fmla="*/ 658226 w 2052953"/>
                <a:gd name="connsiteY28" fmla="*/ 2984785 h 3966787"/>
                <a:gd name="connsiteX29" fmla="*/ 619088 w 2052953"/>
                <a:gd name="connsiteY29" fmla="*/ 2910068 h 3966787"/>
                <a:gd name="connsiteX30" fmla="*/ 579950 w 2052953"/>
                <a:gd name="connsiteY30" fmla="*/ 2799770 h 3966787"/>
                <a:gd name="connsiteX31" fmla="*/ 533698 w 2052953"/>
                <a:gd name="connsiteY31" fmla="*/ 2725053 h 3966787"/>
                <a:gd name="connsiteX32" fmla="*/ 487443 w 2052953"/>
                <a:gd name="connsiteY32" fmla="*/ 2653894 h 3966787"/>
                <a:gd name="connsiteX33" fmla="*/ 437631 w 2052953"/>
                <a:gd name="connsiteY33" fmla="*/ 2618314 h 3966787"/>
                <a:gd name="connsiteX34" fmla="*/ 373588 w 2052953"/>
                <a:gd name="connsiteY34" fmla="*/ 2600524 h 3966787"/>
                <a:gd name="connsiteX35" fmla="*/ 266849 w 2052953"/>
                <a:gd name="connsiteY35" fmla="*/ 2579176 h 3966787"/>
                <a:gd name="connsiteX36" fmla="*/ 177899 w 2052953"/>
                <a:gd name="connsiteY36" fmla="*/ 2586292 h 3966787"/>
                <a:gd name="connsiteX37" fmla="*/ 135203 w 2052953"/>
                <a:gd name="connsiteY37" fmla="*/ 2586292 h 3966787"/>
                <a:gd name="connsiteX38" fmla="*/ 0 w 2052953"/>
                <a:gd name="connsiteY38" fmla="*/ 2575618 h 3966787"/>
                <a:gd name="connsiteX39" fmla="*/ 7116 w 2052953"/>
                <a:gd name="connsiteY39" fmla="*/ 2084617 h 3966787"/>
                <a:gd name="connsiteX40" fmla="*/ 200981 w 2052953"/>
                <a:gd name="connsiteY40" fmla="*/ 0 h 3966787"/>
                <a:gd name="connsiteX0" fmla="*/ 200981 w 2052953"/>
                <a:gd name="connsiteY0" fmla="*/ 202828 h 4169615"/>
                <a:gd name="connsiteX1" fmla="*/ 386463 w 2052953"/>
                <a:gd name="connsiteY1" fmla="*/ 277851 h 4169615"/>
                <a:gd name="connsiteX2" fmla="*/ 556312 w 2052953"/>
                <a:gd name="connsiteY2" fmla="*/ 408611 h 4169615"/>
                <a:gd name="connsiteX3" fmla="*/ 775848 w 2052953"/>
                <a:gd name="connsiteY3" fmla="*/ 707505 h 4169615"/>
                <a:gd name="connsiteX4" fmla="*/ 832605 w 2052953"/>
                <a:gd name="connsiteY4" fmla="*/ 1057406 h 4169615"/>
                <a:gd name="connsiteX5" fmla="*/ 898176 w 2052953"/>
                <a:gd name="connsiteY5" fmla="*/ 1915851 h 4169615"/>
                <a:gd name="connsiteX6" fmla="*/ 958493 w 2052953"/>
                <a:gd name="connsiteY6" fmla="*/ 2525505 h 4169615"/>
                <a:gd name="connsiteX7" fmla="*/ 1000259 w 2052953"/>
                <a:gd name="connsiteY7" fmla="*/ 2812831 h 4169615"/>
                <a:gd name="connsiteX8" fmla="*/ 1046509 w 2052953"/>
                <a:gd name="connsiteY8" fmla="*/ 2951592 h 4169615"/>
                <a:gd name="connsiteX9" fmla="*/ 1102973 w 2052953"/>
                <a:gd name="connsiteY9" fmla="*/ 3169813 h 4169615"/>
                <a:gd name="connsiteX10" fmla="*/ 1150158 w 2052953"/>
                <a:gd name="connsiteY10" fmla="*/ 3285439 h 4169615"/>
                <a:gd name="connsiteX11" fmla="*/ 1195480 w 2052953"/>
                <a:gd name="connsiteY11" fmla="*/ 3380021 h 4169615"/>
                <a:gd name="connsiteX12" fmla="*/ 1269732 w 2052953"/>
                <a:gd name="connsiteY12" fmla="*/ 3487064 h 4169615"/>
                <a:gd name="connsiteX13" fmla="*/ 1337798 w 2052953"/>
                <a:gd name="connsiteY13" fmla="*/ 3589955 h 4169615"/>
                <a:gd name="connsiteX14" fmla="*/ 1401843 w 2052953"/>
                <a:gd name="connsiteY14" fmla="*/ 3667940 h 4169615"/>
                <a:gd name="connsiteX15" fmla="*/ 1512140 w 2052953"/>
                <a:gd name="connsiteY15" fmla="*/ 3678614 h 4169615"/>
                <a:gd name="connsiteX16" fmla="*/ 2017373 w 2052953"/>
                <a:gd name="connsiteY16" fmla="*/ 3678614 h 4169615"/>
                <a:gd name="connsiteX17" fmla="*/ 2003141 w 2052953"/>
                <a:gd name="connsiteY17" fmla="*/ 4162499 h 4169615"/>
                <a:gd name="connsiteX18" fmla="*/ 2052953 w 2052953"/>
                <a:gd name="connsiteY18" fmla="*/ 4169615 h 4169615"/>
                <a:gd name="connsiteX19" fmla="*/ 1711387 w 2052953"/>
                <a:gd name="connsiteY19" fmla="*/ 4144709 h 4169615"/>
                <a:gd name="connsiteX20" fmla="*/ 1416075 w 2052953"/>
                <a:gd name="connsiteY20" fmla="*/ 4134035 h 4169615"/>
                <a:gd name="connsiteX21" fmla="*/ 1199038 w 2052953"/>
                <a:gd name="connsiteY21" fmla="*/ 4112687 h 4169615"/>
                <a:gd name="connsiteX22" fmla="*/ 1095857 w 2052953"/>
                <a:gd name="connsiteY22" fmla="*/ 4073549 h 4169615"/>
                <a:gd name="connsiteX23" fmla="*/ 1042487 w 2052953"/>
                <a:gd name="connsiteY23" fmla="*/ 4034412 h 4169615"/>
                <a:gd name="connsiteX24" fmla="*/ 949980 w 2052953"/>
                <a:gd name="connsiteY24" fmla="*/ 3966810 h 4169615"/>
                <a:gd name="connsiteX25" fmla="*/ 875262 w 2052953"/>
                <a:gd name="connsiteY25" fmla="*/ 3884977 h 4169615"/>
                <a:gd name="connsiteX26" fmla="*/ 782755 w 2052953"/>
                <a:gd name="connsiteY26" fmla="*/ 3689288 h 4169615"/>
                <a:gd name="connsiteX27" fmla="*/ 697364 w 2052953"/>
                <a:gd name="connsiteY27" fmla="*/ 3340606 h 4169615"/>
                <a:gd name="connsiteX28" fmla="*/ 658226 w 2052953"/>
                <a:gd name="connsiteY28" fmla="*/ 3187613 h 4169615"/>
                <a:gd name="connsiteX29" fmla="*/ 619088 w 2052953"/>
                <a:gd name="connsiteY29" fmla="*/ 3112896 h 4169615"/>
                <a:gd name="connsiteX30" fmla="*/ 579950 w 2052953"/>
                <a:gd name="connsiteY30" fmla="*/ 3002598 h 4169615"/>
                <a:gd name="connsiteX31" fmla="*/ 533698 w 2052953"/>
                <a:gd name="connsiteY31" fmla="*/ 2927881 h 4169615"/>
                <a:gd name="connsiteX32" fmla="*/ 487443 w 2052953"/>
                <a:gd name="connsiteY32" fmla="*/ 2856722 h 4169615"/>
                <a:gd name="connsiteX33" fmla="*/ 437631 w 2052953"/>
                <a:gd name="connsiteY33" fmla="*/ 2821142 h 4169615"/>
                <a:gd name="connsiteX34" fmla="*/ 373588 w 2052953"/>
                <a:gd name="connsiteY34" fmla="*/ 2803352 h 4169615"/>
                <a:gd name="connsiteX35" fmla="*/ 266849 w 2052953"/>
                <a:gd name="connsiteY35" fmla="*/ 2782004 h 4169615"/>
                <a:gd name="connsiteX36" fmla="*/ 177899 w 2052953"/>
                <a:gd name="connsiteY36" fmla="*/ 2789120 h 4169615"/>
                <a:gd name="connsiteX37" fmla="*/ 135203 w 2052953"/>
                <a:gd name="connsiteY37" fmla="*/ 2789120 h 4169615"/>
                <a:gd name="connsiteX38" fmla="*/ 0 w 2052953"/>
                <a:gd name="connsiteY38" fmla="*/ 2778446 h 4169615"/>
                <a:gd name="connsiteX39" fmla="*/ 35283 w 2052953"/>
                <a:gd name="connsiteY39" fmla="*/ 0 h 4169615"/>
                <a:gd name="connsiteX40" fmla="*/ 200981 w 2052953"/>
                <a:gd name="connsiteY40" fmla="*/ 202828 h 4169615"/>
                <a:gd name="connsiteX0" fmla="*/ 217076 w 2052953"/>
                <a:gd name="connsiteY0" fmla="*/ 220028 h 4169615"/>
                <a:gd name="connsiteX1" fmla="*/ 386463 w 2052953"/>
                <a:gd name="connsiteY1" fmla="*/ 277851 h 4169615"/>
                <a:gd name="connsiteX2" fmla="*/ 556312 w 2052953"/>
                <a:gd name="connsiteY2" fmla="*/ 408611 h 4169615"/>
                <a:gd name="connsiteX3" fmla="*/ 775848 w 2052953"/>
                <a:gd name="connsiteY3" fmla="*/ 707505 h 4169615"/>
                <a:gd name="connsiteX4" fmla="*/ 832605 w 2052953"/>
                <a:gd name="connsiteY4" fmla="*/ 1057406 h 4169615"/>
                <a:gd name="connsiteX5" fmla="*/ 898176 w 2052953"/>
                <a:gd name="connsiteY5" fmla="*/ 1915851 h 4169615"/>
                <a:gd name="connsiteX6" fmla="*/ 958493 w 2052953"/>
                <a:gd name="connsiteY6" fmla="*/ 2525505 h 4169615"/>
                <a:gd name="connsiteX7" fmla="*/ 1000259 w 2052953"/>
                <a:gd name="connsiteY7" fmla="*/ 2812831 h 4169615"/>
                <a:gd name="connsiteX8" fmla="*/ 1046509 w 2052953"/>
                <a:gd name="connsiteY8" fmla="*/ 2951592 h 4169615"/>
                <a:gd name="connsiteX9" fmla="*/ 1102973 w 2052953"/>
                <a:gd name="connsiteY9" fmla="*/ 3169813 h 4169615"/>
                <a:gd name="connsiteX10" fmla="*/ 1150158 w 2052953"/>
                <a:gd name="connsiteY10" fmla="*/ 3285439 h 4169615"/>
                <a:gd name="connsiteX11" fmla="*/ 1195480 w 2052953"/>
                <a:gd name="connsiteY11" fmla="*/ 3380021 h 4169615"/>
                <a:gd name="connsiteX12" fmla="*/ 1269732 w 2052953"/>
                <a:gd name="connsiteY12" fmla="*/ 3487064 h 4169615"/>
                <a:gd name="connsiteX13" fmla="*/ 1337798 w 2052953"/>
                <a:gd name="connsiteY13" fmla="*/ 3589955 h 4169615"/>
                <a:gd name="connsiteX14" fmla="*/ 1401843 w 2052953"/>
                <a:gd name="connsiteY14" fmla="*/ 3667940 h 4169615"/>
                <a:gd name="connsiteX15" fmla="*/ 1512140 w 2052953"/>
                <a:gd name="connsiteY15" fmla="*/ 3678614 h 4169615"/>
                <a:gd name="connsiteX16" fmla="*/ 2017373 w 2052953"/>
                <a:gd name="connsiteY16" fmla="*/ 3678614 h 4169615"/>
                <a:gd name="connsiteX17" fmla="*/ 2003141 w 2052953"/>
                <a:gd name="connsiteY17" fmla="*/ 4162499 h 4169615"/>
                <a:gd name="connsiteX18" fmla="*/ 2052953 w 2052953"/>
                <a:gd name="connsiteY18" fmla="*/ 4169615 h 4169615"/>
                <a:gd name="connsiteX19" fmla="*/ 1711387 w 2052953"/>
                <a:gd name="connsiteY19" fmla="*/ 4144709 h 4169615"/>
                <a:gd name="connsiteX20" fmla="*/ 1416075 w 2052953"/>
                <a:gd name="connsiteY20" fmla="*/ 4134035 h 4169615"/>
                <a:gd name="connsiteX21" fmla="*/ 1199038 w 2052953"/>
                <a:gd name="connsiteY21" fmla="*/ 4112687 h 4169615"/>
                <a:gd name="connsiteX22" fmla="*/ 1095857 w 2052953"/>
                <a:gd name="connsiteY22" fmla="*/ 4073549 h 4169615"/>
                <a:gd name="connsiteX23" fmla="*/ 1042487 w 2052953"/>
                <a:gd name="connsiteY23" fmla="*/ 4034412 h 4169615"/>
                <a:gd name="connsiteX24" fmla="*/ 949980 w 2052953"/>
                <a:gd name="connsiteY24" fmla="*/ 3966810 h 4169615"/>
                <a:gd name="connsiteX25" fmla="*/ 875262 w 2052953"/>
                <a:gd name="connsiteY25" fmla="*/ 3884977 h 4169615"/>
                <a:gd name="connsiteX26" fmla="*/ 782755 w 2052953"/>
                <a:gd name="connsiteY26" fmla="*/ 3689288 h 4169615"/>
                <a:gd name="connsiteX27" fmla="*/ 697364 w 2052953"/>
                <a:gd name="connsiteY27" fmla="*/ 3340606 h 4169615"/>
                <a:gd name="connsiteX28" fmla="*/ 658226 w 2052953"/>
                <a:gd name="connsiteY28" fmla="*/ 3187613 h 4169615"/>
                <a:gd name="connsiteX29" fmla="*/ 619088 w 2052953"/>
                <a:gd name="connsiteY29" fmla="*/ 3112896 h 4169615"/>
                <a:gd name="connsiteX30" fmla="*/ 579950 w 2052953"/>
                <a:gd name="connsiteY30" fmla="*/ 3002598 h 4169615"/>
                <a:gd name="connsiteX31" fmla="*/ 533698 w 2052953"/>
                <a:gd name="connsiteY31" fmla="*/ 2927881 h 4169615"/>
                <a:gd name="connsiteX32" fmla="*/ 487443 w 2052953"/>
                <a:gd name="connsiteY32" fmla="*/ 2856722 h 4169615"/>
                <a:gd name="connsiteX33" fmla="*/ 437631 w 2052953"/>
                <a:gd name="connsiteY33" fmla="*/ 2821142 h 4169615"/>
                <a:gd name="connsiteX34" fmla="*/ 373588 w 2052953"/>
                <a:gd name="connsiteY34" fmla="*/ 2803352 h 4169615"/>
                <a:gd name="connsiteX35" fmla="*/ 266849 w 2052953"/>
                <a:gd name="connsiteY35" fmla="*/ 2782004 h 4169615"/>
                <a:gd name="connsiteX36" fmla="*/ 177899 w 2052953"/>
                <a:gd name="connsiteY36" fmla="*/ 2789120 h 4169615"/>
                <a:gd name="connsiteX37" fmla="*/ 135203 w 2052953"/>
                <a:gd name="connsiteY37" fmla="*/ 2789120 h 4169615"/>
                <a:gd name="connsiteX38" fmla="*/ 0 w 2052953"/>
                <a:gd name="connsiteY38" fmla="*/ 2778446 h 4169615"/>
                <a:gd name="connsiteX39" fmla="*/ 35283 w 2052953"/>
                <a:gd name="connsiteY39" fmla="*/ 0 h 4169615"/>
                <a:gd name="connsiteX40" fmla="*/ 217076 w 2052953"/>
                <a:gd name="connsiteY40" fmla="*/ 220028 h 4169615"/>
                <a:gd name="connsiteX0" fmla="*/ 221100 w 2052953"/>
                <a:gd name="connsiteY0" fmla="*/ 185628 h 4169615"/>
                <a:gd name="connsiteX1" fmla="*/ 386463 w 2052953"/>
                <a:gd name="connsiteY1" fmla="*/ 277851 h 4169615"/>
                <a:gd name="connsiteX2" fmla="*/ 556312 w 2052953"/>
                <a:gd name="connsiteY2" fmla="*/ 408611 h 4169615"/>
                <a:gd name="connsiteX3" fmla="*/ 775848 w 2052953"/>
                <a:gd name="connsiteY3" fmla="*/ 707505 h 4169615"/>
                <a:gd name="connsiteX4" fmla="*/ 832605 w 2052953"/>
                <a:gd name="connsiteY4" fmla="*/ 1057406 h 4169615"/>
                <a:gd name="connsiteX5" fmla="*/ 898176 w 2052953"/>
                <a:gd name="connsiteY5" fmla="*/ 1915851 h 4169615"/>
                <a:gd name="connsiteX6" fmla="*/ 958493 w 2052953"/>
                <a:gd name="connsiteY6" fmla="*/ 2525505 h 4169615"/>
                <a:gd name="connsiteX7" fmla="*/ 1000259 w 2052953"/>
                <a:gd name="connsiteY7" fmla="*/ 2812831 h 4169615"/>
                <a:gd name="connsiteX8" fmla="*/ 1046509 w 2052953"/>
                <a:gd name="connsiteY8" fmla="*/ 2951592 h 4169615"/>
                <a:gd name="connsiteX9" fmla="*/ 1102973 w 2052953"/>
                <a:gd name="connsiteY9" fmla="*/ 3169813 h 4169615"/>
                <a:gd name="connsiteX10" fmla="*/ 1150158 w 2052953"/>
                <a:gd name="connsiteY10" fmla="*/ 3285439 h 4169615"/>
                <a:gd name="connsiteX11" fmla="*/ 1195480 w 2052953"/>
                <a:gd name="connsiteY11" fmla="*/ 3380021 h 4169615"/>
                <a:gd name="connsiteX12" fmla="*/ 1269732 w 2052953"/>
                <a:gd name="connsiteY12" fmla="*/ 3487064 h 4169615"/>
                <a:gd name="connsiteX13" fmla="*/ 1337798 w 2052953"/>
                <a:gd name="connsiteY13" fmla="*/ 3589955 h 4169615"/>
                <a:gd name="connsiteX14" fmla="*/ 1401843 w 2052953"/>
                <a:gd name="connsiteY14" fmla="*/ 3667940 h 4169615"/>
                <a:gd name="connsiteX15" fmla="*/ 1512140 w 2052953"/>
                <a:gd name="connsiteY15" fmla="*/ 3678614 h 4169615"/>
                <a:gd name="connsiteX16" fmla="*/ 2017373 w 2052953"/>
                <a:gd name="connsiteY16" fmla="*/ 3678614 h 4169615"/>
                <a:gd name="connsiteX17" fmla="*/ 2003141 w 2052953"/>
                <a:gd name="connsiteY17" fmla="*/ 4162499 h 4169615"/>
                <a:gd name="connsiteX18" fmla="*/ 2052953 w 2052953"/>
                <a:gd name="connsiteY18" fmla="*/ 4169615 h 4169615"/>
                <a:gd name="connsiteX19" fmla="*/ 1711387 w 2052953"/>
                <a:gd name="connsiteY19" fmla="*/ 4144709 h 4169615"/>
                <a:gd name="connsiteX20" fmla="*/ 1416075 w 2052953"/>
                <a:gd name="connsiteY20" fmla="*/ 4134035 h 4169615"/>
                <a:gd name="connsiteX21" fmla="*/ 1199038 w 2052953"/>
                <a:gd name="connsiteY21" fmla="*/ 4112687 h 4169615"/>
                <a:gd name="connsiteX22" fmla="*/ 1095857 w 2052953"/>
                <a:gd name="connsiteY22" fmla="*/ 4073549 h 4169615"/>
                <a:gd name="connsiteX23" fmla="*/ 1042487 w 2052953"/>
                <a:gd name="connsiteY23" fmla="*/ 4034412 h 4169615"/>
                <a:gd name="connsiteX24" fmla="*/ 949980 w 2052953"/>
                <a:gd name="connsiteY24" fmla="*/ 3966810 h 4169615"/>
                <a:gd name="connsiteX25" fmla="*/ 875262 w 2052953"/>
                <a:gd name="connsiteY25" fmla="*/ 3884977 h 4169615"/>
                <a:gd name="connsiteX26" fmla="*/ 782755 w 2052953"/>
                <a:gd name="connsiteY26" fmla="*/ 3689288 h 4169615"/>
                <a:gd name="connsiteX27" fmla="*/ 697364 w 2052953"/>
                <a:gd name="connsiteY27" fmla="*/ 3340606 h 4169615"/>
                <a:gd name="connsiteX28" fmla="*/ 658226 w 2052953"/>
                <a:gd name="connsiteY28" fmla="*/ 3187613 h 4169615"/>
                <a:gd name="connsiteX29" fmla="*/ 619088 w 2052953"/>
                <a:gd name="connsiteY29" fmla="*/ 3112896 h 4169615"/>
                <a:gd name="connsiteX30" fmla="*/ 579950 w 2052953"/>
                <a:gd name="connsiteY30" fmla="*/ 3002598 h 4169615"/>
                <a:gd name="connsiteX31" fmla="*/ 533698 w 2052953"/>
                <a:gd name="connsiteY31" fmla="*/ 2927881 h 4169615"/>
                <a:gd name="connsiteX32" fmla="*/ 487443 w 2052953"/>
                <a:gd name="connsiteY32" fmla="*/ 2856722 h 4169615"/>
                <a:gd name="connsiteX33" fmla="*/ 437631 w 2052953"/>
                <a:gd name="connsiteY33" fmla="*/ 2821142 h 4169615"/>
                <a:gd name="connsiteX34" fmla="*/ 373588 w 2052953"/>
                <a:gd name="connsiteY34" fmla="*/ 2803352 h 4169615"/>
                <a:gd name="connsiteX35" fmla="*/ 266849 w 2052953"/>
                <a:gd name="connsiteY35" fmla="*/ 2782004 h 4169615"/>
                <a:gd name="connsiteX36" fmla="*/ 177899 w 2052953"/>
                <a:gd name="connsiteY36" fmla="*/ 2789120 h 4169615"/>
                <a:gd name="connsiteX37" fmla="*/ 135203 w 2052953"/>
                <a:gd name="connsiteY37" fmla="*/ 2789120 h 4169615"/>
                <a:gd name="connsiteX38" fmla="*/ 0 w 2052953"/>
                <a:gd name="connsiteY38" fmla="*/ 2778446 h 4169615"/>
                <a:gd name="connsiteX39" fmla="*/ 35283 w 2052953"/>
                <a:gd name="connsiteY39" fmla="*/ 0 h 4169615"/>
                <a:gd name="connsiteX40" fmla="*/ 221100 w 2052953"/>
                <a:gd name="connsiteY40" fmla="*/ 185628 h 4169615"/>
                <a:gd name="connsiteX0" fmla="*/ 221100 w 2052953"/>
                <a:gd name="connsiteY0" fmla="*/ 82435 h 4066422"/>
                <a:gd name="connsiteX1" fmla="*/ 386463 w 2052953"/>
                <a:gd name="connsiteY1" fmla="*/ 174658 h 4066422"/>
                <a:gd name="connsiteX2" fmla="*/ 556312 w 2052953"/>
                <a:gd name="connsiteY2" fmla="*/ 305418 h 4066422"/>
                <a:gd name="connsiteX3" fmla="*/ 775848 w 2052953"/>
                <a:gd name="connsiteY3" fmla="*/ 604312 h 4066422"/>
                <a:gd name="connsiteX4" fmla="*/ 832605 w 2052953"/>
                <a:gd name="connsiteY4" fmla="*/ 954213 h 4066422"/>
                <a:gd name="connsiteX5" fmla="*/ 898176 w 2052953"/>
                <a:gd name="connsiteY5" fmla="*/ 1812658 h 4066422"/>
                <a:gd name="connsiteX6" fmla="*/ 958493 w 2052953"/>
                <a:gd name="connsiteY6" fmla="*/ 2422312 h 4066422"/>
                <a:gd name="connsiteX7" fmla="*/ 1000259 w 2052953"/>
                <a:gd name="connsiteY7" fmla="*/ 2709638 h 4066422"/>
                <a:gd name="connsiteX8" fmla="*/ 1046509 w 2052953"/>
                <a:gd name="connsiteY8" fmla="*/ 2848399 h 4066422"/>
                <a:gd name="connsiteX9" fmla="*/ 1102973 w 2052953"/>
                <a:gd name="connsiteY9" fmla="*/ 3066620 h 4066422"/>
                <a:gd name="connsiteX10" fmla="*/ 1150158 w 2052953"/>
                <a:gd name="connsiteY10" fmla="*/ 3182246 h 4066422"/>
                <a:gd name="connsiteX11" fmla="*/ 1195480 w 2052953"/>
                <a:gd name="connsiteY11" fmla="*/ 3276828 h 4066422"/>
                <a:gd name="connsiteX12" fmla="*/ 1269732 w 2052953"/>
                <a:gd name="connsiteY12" fmla="*/ 3383871 h 4066422"/>
                <a:gd name="connsiteX13" fmla="*/ 1337798 w 2052953"/>
                <a:gd name="connsiteY13" fmla="*/ 3486762 h 4066422"/>
                <a:gd name="connsiteX14" fmla="*/ 1401843 w 2052953"/>
                <a:gd name="connsiteY14" fmla="*/ 3564747 h 4066422"/>
                <a:gd name="connsiteX15" fmla="*/ 1512140 w 2052953"/>
                <a:gd name="connsiteY15" fmla="*/ 3575421 h 4066422"/>
                <a:gd name="connsiteX16" fmla="*/ 2017373 w 2052953"/>
                <a:gd name="connsiteY16" fmla="*/ 3575421 h 4066422"/>
                <a:gd name="connsiteX17" fmla="*/ 2003141 w 2052953"/>
                <a:gd name="connsiteY17" fmla="*/ 4059306 h 4066422"/>
                <a:gd name="connsiteX18" fmla="*/ 2052953 w 2052953"/>
                <a:gd name="connsiteY18" fmla="*/ 4066422 h 4066422"/>
                <a:gd name="connsiteX19" fmla="*/ 1711387 w 2052953"/>
                <a:gd name="connsiteY19" fmla="*/ 4041516 h 4066422"/>
                <a:gd name="connsiteX20" fmla="*/ 1416075 w 2052953"/>
                <a:gd name="connsiteY20" fmla="*/ 4030842 h 4066422"/>
                <a:gd name="connsiteX21" fmla="*/ 1199038 w 2052953"/>
                <a:gd name="connsiteY21" fmla="*/ 4009494 h 4066422"/>
                <a:gd name="connsiteX22" fmla="*/ 1095857 w 2052953"/>
                <a:gd name="connsiteY22" fmla="*/ 3970356 h 4066422"/>
                <a:gd name="connsiteX23" fmla="*/ 1042487 w 2052953"/>
                <a:gd name="connsiteY23" fmla="*/ 3931219 h 4066422"/>
                <a:gd name="connsiteX24" fmla="*/ 949980 w 2052953"/>
                <a:gd name="connsiteY24" fmla="*/ 3863617 h 4066422"/>
                <a:gd name="connsiteX25" fmla="*/ 875262 w 2052953"/>
                <a:gd name="connsiteY25" fmla="*/ 3781784 h 4066422"/>
                <a:gd name="connsiteX26" fmla="*/ 782755 w 2052953"/>
                <a:gd name="connsiteY26" fmla="*/ 3586095 h 4066422"/>
                <a:gd name="connsiteX27" fmla="*/ 697364 w 2052953"/>
                <a:gd name="connsiteY27" fmla="*/ 3237413 h 4066422"/>
                <a:gd name="connsiteX28" fmla="*/ 658226 w 2052953"/>
                <a:gd name="connsiteY28" fmla="*/ 3084420 h 4066422"/>
                <a:gd name="connsiteX29" fmla="*/ 619088 w 2052953"/>
                <a:gd name="connsiteY29" fmla="*/ 3009703 h 4066422"/>
                <a:gd name="connsiteX30" fmla="*/ 579950 w 2052953"/>
                <a:gd name="connsiteY30" fmla="*/ 2899405 h 4066422"/>
                <a:gd name="connsiteX31" fmla="*/ 533698 w 2052953"/>
                <a:gd name="connsiteY31" fmla="*/ 2824688 h 4066422"/>
                <a:gd name="connsiteX32" fmla="*/ 487443 w 2052953"/>
                <a:gd name="connsiteY32" fmla="*/ 2753529 h 4066422"/>
                <a:gd name="connsiteX33" fmla="*/ 437631 w 2052953"/>
                <a:gd name="connsiteY33" fmla="*/ 2717949 h 4066422"/>
                <a:gd name="connsiteX34" fmla="*/ 373588 w 2052953"/>
                <a:gd name="connsiteY34" fmla="*/ 2700159 h 4066422"/>
                <a:gd name="connsiteX35" fmla="*/ 266849 w 2052953"/>
                <a:gd name="connsiteY35" fmla="*/ 2678811 h 4066422"/>
                <a:gd name="connsiteX36" fmla="*/ 177899 w 2052953"/>
                <a:gd name="connsiteY36" fmla="*/ 2685927 h 4066422"/>
                <a:gd name="connsiteX37" fmla="*/ 135203 w 2052953"/>
                <a:gd name="connsiteY37" fmla="*/ 2685927 h 4066422"/>
                <a:gd name="connsiteX38" fmla="*/ 0 w 2052953"/>
                <a:gd name="connsiteY38" fmla="*/ 2675253 h 4066422"/>
                <a:gd name="connsiteX39" fmla="*/ 23211 w 2052953"/>
                <a:gd name="connsiteY39" fmla="*/ 0 h 4066422"/>
                <a:gd name="connsiteX40" fmla="*/ 221100 w 2052953"/>
                <a:gd name="connsiteY40" fmla="*/ 82435 h 4066422"/>
                <a:gd name="connsiteX0" fmla="*/ 221100 w 2052953"/>
                <a:gd name="connsiteY0" fmla="*/ 82435 h 4066422"/>
                <a:gd name="connsiteX1" fmla="*/ 301571 w 2052953"/>
                <a:gd name="connsiteY1" fmla="*/ 109816 h 4066422"/>
                <a:gd name="connsiteX2" fmla="*/ 386463 w 2052953"/>
                <a:gd name="connsiteY2" fmla="*/ 174658 h 4066422"/>
                <a:gd name="connsiteX3" fmla="*/ 556312 w 2052953"/>
                <a:gd name="connsiteY3" fmla="*/ 305418 h 4066422"/>
                <a:gd name="connsiteX4" fmla="*/ 775848 w 2052953"/>
                <a:gd name="connsiteY4" fmla="*/ 604312 h 4066422"/>
                <a:gd name="connsiteX5" fmla="*/ 832605 w 2052953"/>
                <a:gd name="connsiteY5" fmla="*/ 954213 h 4066422"/>
                <a:gd name="connsiteX6" fmla="*/ 898176 w 2052953"/>
                <a:gd name="connsiteY6" fmla="*/ 1812658 h 4066422"/>
                <a:gd name="connsiteX7" fmla="*/ 958493 w 2052953"/>
                <a:gd name="connsiteY7" fmla="*/ 2422312 h 4066422"/>
                <a:gd name="connsiteX8" fmla="*/ 1000259 w 2052953"/>
                <a:gd name="connsiteY8" fmla="*/ 2709638 h 4066422"/>
                <a:gd name="connsiteX9" fmla="*/ 1046509 w 2052953"/>
                <a:gd name="connsiteY9" fmla="*/ 2848399 h 4066422"/>
                <a:gd name="connsiteX10" fmla="*/ 1102973 w 2052953"/>
                <a:gd name="connsiteY10" fmla="*/ 3066620 h 4066422"/>
                <a:gd name="connsiteX11" fmla="*/ 1150158 w 2052953"/>
                <a:gd name="connsiteY11" fmla="*/ 3182246 h 4066422"/>
                <a:gd name="connsiteX12" fmla="*/ 1195480 w 2052953"/>
                <a:gd name="connsiteY12" fmla="*/ 3276828 h 4066422"/>
                <a:gd name="connsiteX13" fmla="*/ 1269732 w 2052953"/>
                <a:gd name="connsiteY13" fmla="*/ 3383871 h 4066422"/>
                <a:gd name="connsiteX14" fmla="*/ 1337798 w 2052953"/>
                <a:gd name="connsiteY14" fmla="*/ 3486762 h 4066422"/>
                <a:gd name="connsiteX15" fmla="*/ 1401843 w 2052953"/>
                <a:gd name="connsiteY15" fmla="*/ 3564747 h 4066422"/>
                <a:gd name="connsiteX16" fmla="*/ 1512140 w 2052953"/>
                <a:gd name="connsiteY16" fmla="*/ 3575421 h 4066422"/>
                <a:gd name="connsiteX17" fmla="*/ 2017373 w 2052953"/>
                <a:gd name="connsiteY17" fmla="*/ 3575421 h 4066422"/>
                <a:gd name="connsiteX18" fmla="*/ 2003141 w 2052953"/>
                <a:gd name="connsiteY18" fmla="*/ 4059306 h 4066422"/>
                <a:gd name="connsiteX19" fmla="*/ 2052953 w 2052953"/>
                <a:gd name="connsiteY19" fmla="*/ 4066422 h 4066422"/>
                <a:gd name="connsiteX20" fmla="*/ 1711387 w 2052953"/>
                <a:gd name="connsiteY20" fmla="*/ 4041516 h 4066422"/>
                <a:gd name="connsiteX21" fmla="*/ 1416075 w 2052953"/>
                <a:gd name="connsiteY21" fmla="*/ 4030842 h 4066422"/>
                <a:gd name="connsiteX22" fmla="*/ 1199038 w 2052953"/>
                <a:gd name="connsiteY22" fmla="*/ 4009494 h 4066422"/>
                <a:gd name="connsiteX23" fmla="*/ 1095857 w 2052953"/>
                <a:gd name="connsiteY23" fmla="*/ 3970356 h 4066422"/>
                <a:gd name="connsiteX24" fmla="*/ 1042487 w 2052953"/>
                <a:gd name="connsiteY24" fmla="*/ 3931219 h 4066422"/>
                <a:gd name="connsiteX25" fmla="*/ 949980 w 2052953"/>
                <a:gd name="connsiteY25" fmla="*/ 3863617 h 4066422"/>
                <a:gd name="connsiteX26" fmla="*/ 875262 w 2052953"/>
                <a:gd name="connsiteY26" fmla="*/ 3781784 h 4066422"/>
                <a:gd name="connsiteX27" fmla="*/ 782755 w 2052953"/>
                <a:gd name="connsiteY27" fmla="*/ 3586095 h 4066422"/>
                <a:gd name="connsiteX28" fmla="*/ 697364 w 2052953"/>
                <a:gd name="connsiteY28" fmla="*/ 3237413 h 4066422"/>
                <a:gd name="connsiteX29" fmla="*/ 658226 w 2052953"/>
                <a:gd name="connsiteY29" fmla="*/ 3084420 h 4066422"/>
                <a:gd name="connsiteX30" fmla="*/ 619088 w 2052953"/>
                <a:gd name="connsiteY30" fmla="*/ 3009703 h 4066422"/>
                <a:gd name="connsiteX31" fmla="*/ 579950 w 2052953"/>
                <a:gd name="connsiteY31" fmla="*/ 2899405 h 4066422"/>
                <a:gd name="connsiteX32" fmla="*/ 533698 w 2052953"/>
                <a:gd name="connsiteY32" fmla="*/ 2824688 h 4066422"/>
                <a:gd name="connsiteX33" fmla="*/ 487443 w 2052953"/>
                <a:gd name="connsiteY33" fmla="*/ 2753529 h 4066422"/>
                <a:gd name="connsiteX34" fmla="*/ 437631 w 2052953"/>
                <a:gd name="connsiteY34" fmla="*/ 2717949 h 4066422"/>
                <a:gd name="connsiteX35" fmla="*/ 373588 w 2052953"/>
                <a:gd name="connsiteY35" fmla="*/ 2700159 h 4066422"/>
                <a:gd name="connsiteX36" fmla="*/ 266849 w 2052953"/>
                <a:gd name="connsiteY36" fmla="*/ 2678811 h 4066422"/>
                <a:gd name="connsiteX37" fmla="*/ 177899 w 2052953"/>
                <a:gd name="connsiteY37" fmla="*/ 2685927 h 4066422"/>
                <a:gd name="connsiteX38" fmla="*/ 135203 w 2052953"/>
                <a:gd name="connsiteY38" fmla="*/ 2685927 h 4066422"/>
                <a:gd name="connsiteX39" fmla="*/ 0 w 2052953"/>
                <a:gd name="connsiteY39" fmla="*/ 2675253 h 4066422"/>
                <a:gd name="connsiteX40" fmla="*/ 23211 w 2052953"/>
                <a:gd name="connsiteY40" fmla="*/ 0 h 4066422"/>
                <a:gd name="connsiteX41" fmla="*/ 221100 w 2052953"/>
                <a:gd name="connsiteY41" fmla="*/ 82435 h 4066422"/>
                <a:gd name="connsiteX0" fmla="*/ 221100 w 2052953"/>
                <a:gd name="connsiteY0" fmla="*/ 82435 h 4066422"/>
                <a:gd name="connsiteX1" fmla="*/ 301571 w 2052953"/>
                <a:gd name="connsiteY1" fmla="*/ 109816 h 4066422"/>
                <a:gd name="connsiteX2" fmla="*/ 386463 w 2052953"/>
                <a:gd name="connsiteY2" fmla="*/ 174658 h 4066422"/>
                <a:gd name="connsiteX3" fmla="*/ 450451 w 2052953"/>
                <a:gd name="connsiteY3" fmla="*/ 213009 h 4066422"/>
                <a:gd name="connsiteX4" fmla="*/ 556312 w 2052953"/>
                <a:gd name="connsiteY4" fmla="*/ 305418 h 4066422"/>
                <a:gd name="connsiteX5" fmla="*/ 775848 w 2052953"/>
                <a:gd name="connsiteY5" fmla="*/ 604312 h 4066422"/>
                <a:gd name="connsiteX6" fmla="*/ 832605 w 2052953"/>
                <a:gd name="connsiteY6" fmla="*/ 954213 h 4066422"/>
                <a:gd name="connsiteX7" fmla="*/ 898176 w 2052953"/>
                <a:gd name="connsiteY7" fmla="*/ 1812658 h 4066422"/>
                <a:gd name="connsiteX8" fmla="*/ 958493 w 2052953"/>
                <a:gd name="connsiteY8" fmla="*/ 2422312 h 4066422"/>
                <a:gd name="connsiteX9" fmla="*/ 1000259 w 2052953"/>
                <a:gd name="connsiteY9" fmla="*/ 2709638 h 4066422"/>
                <a:gd name="connsiteX10" fmla="*/ 1046509 w 2052953"/>
                <a:gd name="connsiteY10" fmla="*/ 2848399 h 4066422"/>
                <a:gd name="connsiteX11" fmla="*/ 1102973 w 2052953"/>
                <a:gd name="connsiteY11" fmla="*/ 3066620 h 4066422"/>
                <a:gd name="connsiteX12" fmla="*/ 1150158 w 2052953"/>
                <a:gd name="connsiteY12" fmla="*/ 3182246 h 4066422"/>
                <a:gd name="connsiteX13" fmla="*/ 1195480 w 2052953"/>
                <a:gd name="connsiteY13" fmla="*/ 3276828 h 4066422"/>
                <a:gd name="connsiteX14" fmla="*/ 1269732 w 2052953"/>
                <a:gd name="connsiteY14" fmla="*/ 3383871 h 4066422"/>
                <a:gd name="connsiteX15" fmla="*/ 1337798 w 2052953"/>
                <a:gd name="connsiteY15" fmla="*/ 3486762 h 4066422"/>
                <a:gd name="connsiteX16" fmla="*/ 1401843 w 2052953"/>
                <a:gd name="connsiteY16" fmla="*/ 3564747 h 4066422"/>
                <a:gd name="connsiteX17" fmla="*/ 1512140 w 2052953"/>
                <a:gd name="connsiteY17" fmla="*/ 3575421 h 4066422"/>
                <a:gd name="connsiteX18" fmla="*/ 2017373 w 2052953"/>
                <a:gd name="connsiteY18" fmla="*/ 3575421 h 4066422"/>
                <a:gd name="connsiteX19" fmla="*/ 2003141 w 2052953"/>
                <a:gd name="connsiteY19" fmla="*/ 4059306 h 4066422"/>
                <a:gd name="connsiteX20" fmla="*/ 2052953 w 2052953"/>
                <a:gd name="connsiteY20" fmla="*/ 4066422 h 4066422"/>
                <a:gd name="connsiteX21" fmla="*/ 1711387 w 2052953"/>
                <a:gd name="connsiteY21" fmla="*/ 4041516 h 4066422"/>
                <a:gd name="connsiteX22" fmla="*/ 1416075 w 2052953"/>
                <a:gd name="connsiteY22" fmla="*/ 4030842 h 4066422"/>
                <a:gd name="connsiteX23" fmla="*/ 1199038 w 2052953"/>
                <a:gd name="connsiteY23" fmla="*/ 4009494 h 4066422"/>
                <a:gd name="connsiteX24" fmla="*/ 1095857 w 2052953"/>
                <a:gd name="connsiteY24" fmla="*/ 3970356 h 4066422"/>
                <a:gd name="connsiteX25" fmla="*/ 1042487 w 2052953"/>
                <a:gd name="connsiteY25" fmla="*/ 3931219 h 4066422"/>
                <a:gd name="connsiteX26" fmla="*/ 949980 w 2052953"/>
                <a:gd name="connsiteY26" fmla="*/ 3863617 h 4066422"/>
                <a:gd name="connsiteX27" fmla="*/ 875262 w 2052953"/>
                <a:gd name="connsiteY27" fmla="*/ 3781784 h 4066422"/>
                <a:gd name="connsiteX28" fmla="*/ 782755 w 2052953"/>
                <a:gd name="connsiteY28" fmla="*/ 3586095 h 4066422"/>
                <a:gd name="connsiteX29" fmla="*/ 697364 w 2052953"/>
                <a:gd name="connsiteY29" fmla="*/ 3237413 h 4066422"/>
                <a:gd name="connsiteX30" fmla="*/ 658226 w 2052953"/>
                <a:gd name="connsiteY30" fmla="*/ 3084420 h 4066422"/>
                <a:gd name="connsiteX31" fmla="*/ 619088 w 2052953"/>
                <a:gd name="connsiteY31" fmla="*/ 3009703 h 4066422"/>
                <a:gd name="connsiteX32" fmla="*/ 579950 w 2052953"/>
                <a:gd name="connsiteY32" fmla="*/ 2899405 h 4066422"/>
                <a:gd name="connsiteX33" fmla="*/ 533698 w 2052953"/>
                <a:gd name="connsiteY33" fmla="*/ 2824688 h 4066422"/>
                <a:gd name="connsiteX34" fmla="*/ 487443 w 2052953"/>
                <a:gd name="connsiteY34" fmla="*/ 2753529 h 4066422"/>
                <a:gd name="connsiteX35" fmla="*/ 437631 w 2052953"/>
                <a:gd name="connsiteY35" fmla="*/ 2717949 h 4066422"/>
                <a:gd name="connsiteX36" fmla="*/ 373588 w 2052953"/>
                <a:gd name="connsiteY36" fmla="*/ 2700159 h 4066422"/>
                <a:gd name="connsiteX37" fmla="*/ 266849 w 2052953"/>
                <a:gd name="connsiteY37" fmla="*/ 2678811 h 4066422"/>
                <a:gd name="connsiteX38" fmla="*/ 177899 w 2052953"/>
                <a:gd name="connsiteY38" fmla="*/ 2685927 h 4066422"/>
                <a:gd name="connsiteX39" fmla="*/ 135203 w 2052953"/>
                <a:gd name="connsiteY39" fmla="*/ 2685927 h 4066422"/>
                <a:gd name="connsiteX40" fmla="*/ 0 w 2052953"/>
                <a:gd name="connsiteY40" fmla="*/ 2675253 h 4066422"/>
                <a:gd name="connsiteX41" fmla="*/ 23211 w 2052953"/>
                <a:gd name="connsiteY41" fmla="*/ 0 h 4066422"/>
                <a:gd name="connsiteX42" fmla="*/ 221100 w 2052953"/>
                <a:gd name="connsiteY42" fmla="*/ 82435 h 4066422"/>
                <a:gd name="connsiteX0" fmla="*/ 221100 w 2052953"/>
                <a:gd name="connsiteY0" fmla="*/ 82435 h 4066422"/>
                <a:gd name="connsiteX1" fmla="*/ 301571 w 2052953"/>
                <a:gd name="connsiteY1" fmla="*/ 109816 h 4066422"/>
                <a:gd name="connsiteX2" fmla="*/ 386463 w 2052953"/>
                <a:gd name="connsiteY2" fmla="*/ 174658 h 4066422"/>
                <a:gd name="connsiteX3" fmla="*/ 450451 w 2052953"/>
                <a:gd name="connsiteY3" fmla="*/ 213009 h 4066422"/>
                <a:gd name="connsiteX4" fmla="*/ 556312 w 2052953"/>
                <a:gd name="connsiteY4" fmla="*/ 305418 h 4066422"/>
                <a:gd name="connsiteX5" fmla="*/ 651639 w 2052953"/>
                <a:gd name="connsiteY5" fmla="*/ 419393 h 4066422"/>
                <a:gd name="connsiteX6" fmla="*/ 775848 w 2052953"/>
                <a:gd name="connsiteY6" fmla="*/ 604312 h 4066422"/>
                <a:gd name="connsiteX7" fmla="*/ 832605 w 2052953"/>
                <a:gd name="connsiteY7" fmla="*/ 954213 h 4066422"/>
                <a:gd name="connsiteX8" fmla="*/ 898176 w 2052953"/>
                <a:gd name="connsiteY8" fmla="*/ 1812658 h 4066422"/>
                <a:gd name="connsiteX9" fmla="*/ 958493 w 2052953"/>
                <a:gd name="connsiteY9" fmla="*/ 2422312 h 4066422"/>
                <a:gd name="connsiteX10" fmla="*/ 1000259 w 2052953"/>
                <a:gd name="connsiteY10" fmla="*/ 2709638 h 4066422"/>
                <a:gd name="connsiteX11" fmla="*/ 1046509 w 2052953"/>
                <a:gd name="connsiteY11" fmla="*/ 2848399 h 4066422"/>
                <a:gd name="connsiteX12" fmla="*/ 1102973 w 2052953"/>
                <a:gd name="connsiteY12" fmla="*/ 3066620 h 4066422"/>
                <a:gd name="connsiteX13" fmla="*/ 1150158 w 2052953"/>
                <a:gd name="connsiteY13" fmla="*/ 3182246 h 4066422"/>
                <a:gd name="connsiteX14" fmla="*/ 1195480 w 2052953"/>
                <a:gd name="connsiteY14" fmla="*/ 3276828 h 4066422"/>
                <a:gd name="connsiteX15" fmla="*/ 1269732 w 2052953"/>
                <a:gd name="connsiteY15" fmla="*/ 3383871 h 4066422"/>
                <a:gd name="connsiteX16" fmla="*/ 1337798 w 2052953"/>
                <a:gd name="connsiteY16" fmla="*/ 3486762 h 4066422"/>
                <a:gd name="connsiteX17" fmla="*/ 1401843 w 2052953"/>
                <a:gd name="connsiteY17" fmla="*/ 3564747 h 4066422"/>
                <a:gd name="connsiteX18" fmla="*/ 1512140 w 2052953"/>
                <a:gd name="connsiteY18" fmla="*/ 3575421 h 4066422"/>
                <a:gd name="connsiteX19" fmla="*/ 2017373 w 2052953"/>
                <a:gd name="connsiteY19" fmla="*/ 3575421 h 4066422"/>
                <a:gd name="connsiteX20" fmla="*/ 2003141 w 2052953"/>
                <a:gd name="connsiteY20" fmla="*/ 4059306 h 4066422"/>
                <a:gd name="connsiteX21" fmla="*/ 2052953 w 2052953"/>
                <a:gd name="connsiteY21" fmla="*/ 4066422 h 4066422"/>
                <a:gd name="connsiteX22" fmla="*/ 1711387 w 2052953"/>
                <a:gd name="connsiteY22" fmla="*/ 4041516 h 4066422"/>
                <a:gd name="connsiteX23" fmla="*/ 1416075 w 2052953"/>
                <a:gd name="connsiteY23" fmla="*/ 4030842 h 4066422"/>
                <a:gd name="connsiteX24" fmla="*/ 1199038 w 2052953"/>
                <a:gd name="connsiteY24" fmla="*/ 4009494 h 4066422"/>
                <a:gd name="connsiteX25" fmla="*/ 1095857 w 2052953"/>
                <a:gd name="connsiteY25" fmla="*/ 3970356 h 4066422"/>
                <a:gd name="connsiteX26" fmla="*/ 1042487 w 2052953"/>
                <a:gd name="connsiteY26" fmla="*/ 3931219 h 4066422"/>
                <a:gd name="connsiteX27" fmla="*/ 949980 w 2052953"/>
                <a:gd name="connsiteY27" fmla="*/ 3863617 h 4066422"/>
                <a:gd name="connsiteX28" fmla="*/ 875262 w 2052953"/>
                <a:gd name="connsiteY28" fmla="*/ 3781784 h 4066422"/>
                <a:gd name="connsiteX29" fmla="*/ 782755 w 2052953"/>
                <a:gd name="connsiteY29" fmla="*/ 3586095 h 4066422"/>
                <a:gd name="connsiteX30" fmla="*/ 697364 w 2052953"/>
                <a:gd name="connsiteY30" fmla="*/ 3237413 h 4066422"/>
                <a:gd name="connsiteX31" fmla="*/ 658226 w 2052953"/>
                <a:gd name="connsiteY31" fmla="*/ 3084420 h 4066422"/>
                <a:gd name="connsiteX32" fmla="*/ 619088 w 2052953"/>
                <a:gd name="connsiteY32" fmla="*/ 3009703 h 4066422"/>
                <a:gd name="connsiteX33" fmla="*/ 579950 w 2052953"/>
                <a:gd name="connsiteY33" fmla="*/ 2899405 h 4066422"/>
                <a:gd name="connsiteX34" fmla="*/ 533698 w 2052953"/>
                <a:gd name="connsiteY34" fmla="*/ 2824688 h 4066422"/>
                <a:gd name="connsiteX35" fmla="*/ 487443 w 2052953"/>
                <a:gd name="connsiteY35" fmla="*/ 2753529 h 4066422"/>
                <a:gd name="connsiteX36" fmla="*/ 437631 w 2052953"/>
                <a:gd name="connsiteY36" fmla="*/ 2717949 h 4066422"/>
                <a:gd name="connsiteX37" fmla="*/ 373588 w 2052953"/>
                <a:gd name="connsiteY37" fmla="*/ 2700159 h 4066422"/>
                <a:gd name="connsiteX38" fmla="*/ 266849 w 2052953"/>
                <a:gd name="connsiteY38" fmla="*/ 2678811 h 4066422"/>
                <a:gd name="connsiteX39" fmla="*/ 177899 w 2052953"/>
                <a:gd name="connsiteY39" fmla="*/ 2685927 h 4066422"/>
                <a:gd name="connsiteX40" fmla="*/ 135203 w 2052953"/>
                <a:gd name="connsiteY40" fmla="*/ 2685927 h 4066422"/>
                <a:gd name="connsiteX41" fmla="*/ 0 w 2052953"/>
                <a:gd name="connsiteY41" fmla="*/ 2675253 h 4066422"/>
                <a:gd name="connsiteX42" fmla="*/ 23211 w 2052953"/>
                <a:gd name="connsiteY42" fmla="*/ 0 h 4066422"/>
                <a:gd name="connsiteX43" fmla="*/ 221100 w 2052953"/>
                <a:gd name="connsiteY43" fmla="*/ 82435 h 4066422"/>
                <a:gd name="connsiteX0" fmla="*/ 221100 w 2052953"/>
                <a:gd name="connsiteY0" fmla="*/ 82435 h 4066422"/>
                <a:gd name="connsiteX1" fmla="*/ 301571 w 2052953"/>
                <a:gd name="connsiteY1" fmla="*/ 109816 h 4066422"/>
                <a:gd name="connsiteX2" fmla="*/ 386463 w 2052953"/>
                <a:gd name="connsiteY2" fmla="*/ 174658 h 4066422"/>
                <a:gd name="connsiteX3" fmla="*/ 450451 w 2052953"/>
                <a:gd name="connsiteY3" fmla="*/ 213009 h 4066422"/>
                <a:gd name="connsiteX4" fmla="*/ 556312 w 2052953"/>
                <a:gd name="connsiteY4" fmla="*/ 305418 h 4066422"/>
                <a:gd name="connsiteX5" fmla="*/ 651639 w 2052953"/>
                <a:gd name="connsiteY5" fmla="*/ 419393 h 4066422"/>
                <a:gd name="connsiteX6" fmla="*/ 775848 w 2052953"/>
                <a:gd name="connsiteY6" fmla="*/ 604312 h 4066422"/>
                <a:gd name="connsiteX7" fmla="*/ 816612 w 2052953"/>
                <a:gd name="connsiteY7" fmla="*/ 746173 h 4066422"/>
                <a:gd name="connsiteX8" fmla="*/ 832605 w 2052953"/>
                <a:gd name="connsiteY8" fmla="*/ 954213 h 4066422"/>
                <a:gd name="connsiteX9" fmla="*/ 898176 w 2052953"/>
                <a:gd name="connsiteY9" fmla="*/ 1812658 h 4066422"/>
                <a:gd name="connsiteX10" fmla="*/ 958493 w 2052953"/>
                <a:gd name="connsiteY10" fmla="*/ 2422312 h 4066422"/>
                <a:gd name="connsiteX11" fmla="*/ 1000259 w 2052953"/>
                <a:gd name="connsiteY11" fmla="*/ 2709638 h 4066422"/>
                <a:gd name="connsiteX12" fmla="*/ 1046509 w 2052953"/>
                <a:gd name="connsiteY12" fmla="*/ 2848399 h 4066422"/>
                <a:gd name="connsiteX13" fmla="*/ 1102973 w 2052953"/>
                <a:gd name="connsiteY13" fmla="*/ 3066620 h 4066422"/>
                <a:gd name="connsiteX14" fmla="*/ 1150158 w 2052953"/>
                <a:gd name="connsiteY14" fmla="*/ 3182246 h 4066422"/>
                <a:gd name="connsiteX15" fmla="*/ 1195480 w 2052953"/>
                <a:gd name="connsiteY15" fmla="*/ 3276828 h 4066422"/>
                <a:gd name="connsiteX16" fmla="*/ 1269732 w 2052953"/>
                <a:gd name="connsiteY16" fmla="*/ 3383871 h 4066422"/>
                <a:gd name="connsiteX17" fmla="*/ 1337798 w 2052953"/>
                <a:gd name="connsiteY17" fmla="*/ 3486762 h 4066422"/>
                <a:gd name="connsiteX18" fmla="*/ 1401843 w 2052953"/>
                <a:gd name="connsiteY18" fmla="*/ 3564747 h 4066422"/>
                <a:gd name="connsiteX19" fmla="*/ 1512140 w 2052953"/>
                <a:gd name="connsiteY19" fmla="*/ 3575421 h 4066422"/>
                <a:gd name="connsiteX20" fmla="*/ 2017373 w 2052953"/>
                <a:gd name="connsiteY20" fmla="*/ 3575421 h 4066422"/>
                <a:gd name="connsiteX21" fmla="*/ 2003141 w 2052953"/>
                <a:gd name="connsiteY21" fmla="*/ 4059306 h 4066422"/>
                <a:gd name="connsiteX22" fmla="*/ 2052953 w 2052953"/>
                <a:gd name="connsiteY22" fmla="*/ 4066422 h 4066422"/>
                <a:gd name="connsiteX23" fmla="*/ 1711387 w 2052953"/>
                <a:gd name="connsiteY23" fmla="*/ 4041516 h 4066422"/>
                <a:gd name="connsiteX24" fmla="*/ 1416075 w 2052953"/>
                <a:gd name="connsiteY24" fmla="*/ 4030842 h 4066422"/>
                <a:gd name="connsiteX25" fmla="*/ 1199038 w 2052953"/>
                <a:gd name="connsiteY25" fmla="*/ 4009494 h 4066422"/>
                <a:gd name="connsiteX26" fmla="*/ 1095857 w 2052953"/>
                <a:gd name="connsiteY26" fmla="*/ 3970356 h 4066422"/>
                <a:gd name="connsiteX27" fmla="*/ 1042487 w 2052953"/>
                <a:gd name="connsiteY27" fmla="*/ 3931219 h 4066422"/>
                <a:gd name="connsiteX28" fmla="*/ 949980 w 2052953"/>
                <a:gd name="connsiteY28" fmla="*/ 3863617 h 4066422"/>
                <a:gd name="connsiteX29" fmla="*/ 875262 w 2052953"/>
                <a:gd name="connsiteY29" fmla="*/ 3781784 h 4066422"/>
                <a:gd name="connsiteX30" fmla="*/ 782755 w 2052953"/>
                <a:gd name="connsiteY30" fmla="*/ 3586095 h 4066422"/>
                <a:gd name="connsiteX31" fmla="*/ 697364 w 2052953"/>
                <a:gd name="connsiteY31" fmla="*/ 3237413 h 4066422"/>
                <a:gd name="connsiteX32" fmla="*/ 658226 w 2052953"/>
                <a:gd name="connsiteY32" fmla="*/ 3084420 h 4066422"/>
                <a:gd name="connsiteX33" fmla="*/ 619088 w 2052953"/>
                <a:gd name="connsiteY33" fmla="*/ 3009703 h 4066422"/>
                <a:gd name="connsiteX34" fmla="*/ 579950 w 2052953"/>
                <a:gd name="connsiteY34" fmla="*/ 2899405 h 4066422"/>
                <a:gd name="connsiteX35" fmla="*/ 533698 w 2052953"/>
                <a:gd name="connsiteY35" fmla="*/ 2824688 h 4066422"/>
                <a:gd name="connsiteX36" fmla="*/ 487443 w 2052953"/>
                <a:gd name="connsiteY36" fmla="*/ 2753529 h 4066422"/>
                <a:gd name="connsiteX37" fmla="*/ 437631 w 2052953"/>
                <a:gd name="connsiteY37" fmla="*/ 2717949 h 4066422"/>
                <a:gd name="connsiteX38" fmla="*/ 373588 w 2052953"/>
                <a:gd name="connsiteY38" fmla="*/ 2700159 h 4066422"/>
                <a:gd name="connsiteX39" fmla="*/ 266849 w 2052953"/>
                <a:gd name="connsiteY39" fmla="*/ 2678811 h 4066422"/>
                <a:gd name="connsiteX40" fmla="*/ 177899 w 2052953"/>
                <a:gd name="connsiteY40" fmla="*/ 2685927 h 4066422"/>
                <a:gd name="connsiteX41" fmla="*/ 135203 w 2052953"/>
                <a:gd name="connsiteY41" fmla="*/ 2685927 h 4066422"/>
                <a:gd name="connsiteX42" fmla="*/ 0 w 2052953"/>
                <a:gd name="connsiteY42" fmla="*/ 2675253 h 4066422"/>
                <a:gd name="connsiteX43" fmla="*/ 23211 w 2052953"/>
                <a:gd name="connsiteY43" fmla="*/ 0 h 4066422"/>
                <a:gd name="connsiteX44" fmla="*/ 221100 w 2052953"/>
                <a:gd name="connsiteY44" fmla="*/ 82435 h 4066422"/>
                <a:gd name="connsiteX0" fmla="*/ 221100 w 2052953"/>
                <a:gd name="connsiteY0" fmla="*/ 82435 h 4066422"/>
                <a:gd name="connsiteX1" fmla="*/ 301571 w 2052953"/>
                <a:gd name="connsiteY1" fmla="*/ 109816 h 4066422"/>
                <a:gd name="connsiteX2" fmla="*/ 386463 w 2052953"/>
                <a:gd name="connsiteY2" fmla="*/ 174658 h 4066422"/>
                <a:gd name="connsiteX3" fmla="*/ 450451 w 2052953"/>
                <a:gd name="connsiteY3" fmla="*/ 213009 h 4066422"/>
                <a:gd name="connsiteX4" fmla="*/ 556312 w 2052953"/>
                <a:gd name="connsiteY4" fmla="*/ 305418 h 4066422"/>
                <a:gd name="connsiteX5" fmla="*/ 651639 w 2052953"/>
                <a:gd name="connsiteY5" fmla="*/ 419393 h 4066422"/>
                <a:gd name="connsiteX6" fmla="*/ 736137 w 2052953"/>
                <a:gd name="connsiteY6" fmla="*/ 513987 h 4066422"/>
                <a:gd name="connsiteX7" fmla="*/ 775848 w 2052953"/>
                <a:gd name="connsiteY7" fmla="*/ 604312 h 4066422"/>
                <a:gd name="connsiteX8" fmla="*/ 816612 w 2052953"/>
                <a:gd name="connsiteY8" fmla="*/ 746173 h 4066422"/>
                <a:gd name="connsiteX9" fmla="*/ 832605 w 2052953"/>
                <a:gd name="connsiteY9" fmla="*/ 954213 h 4066422"/>
                <a:gd name="connsiteX10" fmla="*/ 898176 w 2052953"/>
                <a:gd name="connsiteY10" fmla="*/ 1812658 h 4066422"/>
                <a:gd name="connsiteX11" fmla="*/ 958493 w 2052953"/>
                <a:gd name="connsiteY11" fmla="*/ 2422312 h 4066422"/>
                <a:gd name="connsiteX12" fmla="*/ 1000259 w 2052953"/>
                <a:gd name="connsiteY12" fmla="*/ 2709638 h 4066422"/>
                <a:gd name="connsiteX13" fmla="*/ 1046509 w 2052953"/>
                <a:gd name="connsiteY13" fmla="*/ 2848399 h 4066422"/>
                <a:gd name="connsiteX14" fmla="*/ 1102973 w 2052953"/>
                <a:gd name="connsiteY14" fmla="*/ 3066620 h 4066422"/>
                <a:gd name="connsiteX15" fmla="*/ 1150158 w 2052953"/>
                <a:gd name="connsiteY15" fmla="*/ 3182246 h 4066422"/>
                <a:gd name="connsiteX16" fmla="*/ 1195480 w 2052953"/>
                <a:gd name="connsiteY16" fmla="*/ 3276828 h 4066422"/>
                <a:gd name="connsiteX17" fmla="*/ 1269732 w 2052953"/>
                <a:gd name="connsiteY17" fmla="*/ 3383871 h 4066422"/>
                <a:gd name="connsiteX18" fmla="*/ 1337798 w 2052953"/>
                <a:gd name="connsiteY18" fmla="*/ 3486762 h 4066422"/>
                <a:gd name="connsiteX19" fmla="*/ 1401843 w 2052953"/>
                <a:gd name="connsiteY19" fmla="*/ 3564747 h 4066422"/>
                <a:gd name="connsiteX20" fmla="*/ 1512140 w 2052953"/>
                <a:gd name="connsiteY20" fmla="*/ 3575421 h 4066422"/>
                <a:gd name="connsiteX21" fmla="*/ 2017373 w 2052953"/>
                <a:gd name="connsiteY21" fmla="*/ 3575421 h 4066422"/>
                <a:gd name="connsiteX22" fmla="*/ 2003141 w 2052953"/>
                <a:gd name="connsiteY22" fmla="*/ 4059306 h 4066422"/>
                <a:gd name="connsiteX23" fmla="*/ 2052953 w 2052953"/>
                <a:gd name="connsiteY23" fmla="*/ 4066422 h 4066422"/>
                <a:gd name="connsiteX24" fmla="*/ 1711387 w 2052953"/>
                <a:gd name="connsiteY24" fmla="*/ 4041516 h 4066422"/>
                <a:gd name="connsiteX25" fmla="*/ 1416075 w 2052953"/>
                <a:gd name="connsiteY25" fmla="*/ 4030842 h 4066422"/>
                <a:gd name="connsiteX26" fmla="*/ 1199038 w 2052953"/>
                <a:gd name="connsiteY26" fmla="*/ 4009494 h 4066422"/>
                <a:gd name="connsiteX27" fmla="*/ 1095857 w 2052953"/>
                <a:gd name="connsiteY27" fmla="*/ 3970356 h 4066422"/>
                <a:gd name="connsiteX28" fmla="*/ 1042487 w 2052953"/>
                <a:gd name="connsiteY28" fmla="*/ 3931219 h 4066422"/>
                <a:gd name="connsiteX29" fmla="*/ 949980 w 2052953"/>
                <a:gd name="connsiteY29" fmla="*/ 3863617 h 4066422"/>
                <a:gd name="connsiteX30" fmla="*/ 875262 w 2052953"/>
                <a:gd name="connsiteY30" fmla="*/ 3781784 h 4066422"/>
                <a:gd name="connsiteX31" fmla="*/ 782755 w 2052953"/>
                <a:gd name="connsiteY31" fmla="*/ 3586095 h 4066422"/>
                <a:gd name="connsiteX32" fmla="*/ 697364 w 2052953"/>
                <a:gd name="connsiteY32" fmla="*/ 3237413 h 4066422"/>
                <a:gd name="connsiteX33" fmla="*/ 658226 w 2052953"/>
                <a:gd name="connsiteY33" fmla="*/ 3084420 h 4066422"/>
                <a:gd name="connsiteX34" fmla="*/ 619088 w 2052953"/>
                <a:gd name="connsiteY34" fmla="*/ 3009703 h 4066422"/>
                <a:gd name="connsiteX35" fmla="*/ 579950 w 2052953"/>
                <a:gd name="connsiteY35" fmla="*/ 2899405 h 4066422"/>
                <a:gd name="connsiteX36" fmla="*/ 533698 w 2052953"/>
                <a:gd name="connsiteY36" fmla="*/ 2824688 h 4066422"/>
                <a:gd name="connsiteX37" fmla="*/ 487443 w 2052953"/>
                <a:gd name="connsiteY37" fmla="*/ 2753529 h 4066422"/>
                <a:gd name="connsiteX38" fmla="*/ 437631 w 2052953"/>
                <a:gd name="connsiteY38" fmla="*/ 2717949 h 4066422"/>
                <a:gd name="connsiteX39" fmla="*/ 373588 w 2052953"/>
                <a:gd name="connsiteY39" fmla="*/ 2700159 h 4066422"/>
                <a:gd name="connsiteX40" fmla="*/ 266849 w 2052953"/>
                <a:gd name="connsiteY40" fmla="*/ 2678811 h 4066422"/>
                <a:gd name="connsiteX41" fmla="*/ 177899 w 2052953"/>
                <a:gd name="connsiteY41" fmla="*/ 2685927 h 4066422"/>
                <a:gd name="connsiteX42" fmla="*/ 135203 w 2052953"/>
                <a:gd name="connsiteY42" fmla="*/ 2685927 h 4066422"/>
                <a:gd name="connsiteX43" fmla="*/ 0 w 2052953"/>
                <a:gd name="connsiteY43" fmla="*/ 2675253 h 4066422"/>
                <a:gd name="connsiteX44" fmla="*/ 23211 w 2052953"/>
                <a:gd name="connsiteY44" fmla="*/ 0 h 4066422"/>
                <a:gd name="connsiteX45" fmla="*/ 221100 w 2052953"/>
                <a:gd name="connsiteY45" fmla="*/ 82435 h 4066422"/>
                <a:gd name="connsiteX0" fmla="*/ 221100 w 2052953"/>
                <a:gd name="connsiteY0" fmla="*/ 82435 h 4066422"/>
                <a:gd name="connsiteX1" fmla="*/ 301571 w 2052953"/>
                <a:gd name="connsiteY1" fmla="*/ 109816 h 4066422"/>
                <a:gd name="connsiteX2" fmla="*/ 386463 w 2052953"/>
                <a:gd name="connsiteY2" fmla="*/ 174658 h 4066422"/>
                <a:gd name="connsiteX3" fmla="*/ 450451 w 2052953"/>
                <a:gd name="connsiteY3" fmla="*/ 213009 h 4066422"/>
                <a:gd name="connsiteX4" fmla="*/ 556312 w 2052953"/>
                <a:gd name="connsiteY4" fmla="*/ 305418 h 4066422"/>
                <a:gd name="connsiteX5" fmla="*/ 651639 w 2052953"/>
                <a:gd name="connsiteY5" fmla="*/ 419393 h 4066422"/>
                <a:gd name="connsiteX6" fmla="*/ 736137 w 2052953"/>
                <a:gd name="connsiteY6" fmla="*/ 513987 h 4066422"/>
                <a:gd name="connsiteX7" fmla="*/ 775848 w 2052953"/>
                <a:gd name="connsiteY7" fmla="*/ 604312 h 4066422"/>
                <a:gd name="connsiteX8" fmla="*/ 816612 w 2052953"/>
                <a:gd name="connsiteY8" fmla="*/ 746173 h 4066422"/>
                <a:gd name="connsiteX9" fmla="*/ 832708 w 2052953"/>
                <a:gd name="connsiteY9" fmla="*/ 866563 h 4066422"/>
                <a:gd name="connsiteX10" fmla="*/ 832605 w 2052953"/>
                <a:gd name="connsiteY10" fmla="*/ 954213 h 4066422"/>
                <a:gd name="connsiteX11" fmla="*/ 898176 w 2052953"/>
                <a:gd name="connsiteY11" fmla="*/ 1812658 h 4066422"/>
                <a:gd name="connsiteX12" fmla="*/ 958493 w 2052953"/>
                <a:gd name="connsiteY12" fmla="*/ 2422312 h 4066422"/>
                <a:gd name="connsiteX13" fmla="*/ 1000259 w 2052953"/>
                <a:gd name="connsiteY13" fmla="*/ 2709638 h 4066422"/>
                <a:gd name="connsiteX14" fmla="*/ 1046509 w 2052953"/>
                <a:gd name="connsiteY14" fmla="*/ 2848399 h 4066422"/>
                <a:gd name="connsiteX15" fmla="*/ 1102973 w 2052953"/>
                <a:gd name="connsiteY15" fmla="*/ 3066620 h 4066422"/>
                <a:gd name="connsiteX16" fmla="*/ 1150158 w 2052953"/>
                <a:gd name="connsiteY16" fmla="*/ 3182246 h 4066422"/>
                <a:gd name="connsiteX17" fmla="*/ 1195480 w 2052953"/>
                <a:gd name="connsiteY17" fmla="*/ 3276828 h 4066422"/>
                <a:gd name="connsiteX18" fmla="*/ 1269732 w 2052953"/>
                <a:gd name="connsiteY18" fmla="*/ 3383871 h 4066422"/>
                <a:gd name="connsiteX19" fmla="*/ 1337798 w 2052953"/>
                <a:gd name="connsiteY19" fmla="*/ 3486762 h 4066422"/>
                <a:gd name="connsiteX20" fmla="*/ 1401843 w 2052953"/>
                <a:gd name="connsiteY20" fmla="*/ 3564747 h 4066422"/>
                <a:gd name="connsiteX21" fmla="*/ 1512140 w 2052953"/>
                <a:gd name="connsiteY21" fmla="*/ 3575421 h 4066422"/>
                <a:gd name="connsiteX22" fmla="*/ 2017373 w 2052953"/>
                <a:gd name="connsiteY22" fmla="*/ 3575421 h 4066422"/>
                <a:gd name="connsiteX23" fmla="*/ 2003141 w 2052953"/>
                <a:gd name="connsiteY23" fmla="*/ 4059306 h 4066422"/>
                <a:gd name="connsiteX24" fmla="*/ 2052953 w 2052953"/>
                <a:gd name="connsiteY24" fmla="*/ 4066422 h 4066422"/>
                <a:gd name="connsiteX25" fmla="*/ 1711387 w 2052953"/>
                <a:gd name="connsiteY25" fmla="*/ 4041516 h 4066422"/>
                <a:gd name="connsiteX26" fmla="*/ 1416075 w 2052953"/>
                <a:gd name="connsiteY26" fmla="*/ 4030842 h 4066422"/>
                <a:gd name="connsiteX27" fmla="*/ 1199038 w 2052953"/>
                <a:gd name="connsiteY27" fmla="*/ 4009494 h 4066422"/>
                <a:gd name="connsiteX28" fmla="*/ 1095857 w 2052953"/>
                <a:gd name="connsiteY28" fmla="*/ 3970356 h 4066422"/>
                <a:gd name="connsiteX29" fmla="*/ 1042487 w 2052953"/>
                <a:gd name="connsiteY29" fmla="*/ 3931219 h 4066422"/>
                <a:gd name="connsiteX30" fmla="*/ 949980 w 2052953"/>
                <a:gd name="connsiteY30" fmla="*/ 3863617 h 4066422"/>
                <a:gd name="connsiteX31" fmla="*/ 875262 w 2052953"/>
                <a:gd name="connsiteY31" fmla="*/ 3781784 h 4066422"/>
                <a:gd name="connsiteX32" fmla="*/ 782755 w 2052953"/>
                <a:gd name="connsiteY32" fmla="*/ 3586095 h 4066422"/>
                <a:gd name="connsiteX33" fmla="*/ 697364 w 2052953"/>
                <a:gd name="connsiteY33" fmla="*/ 3237413 h 4066422"/>
                <a:gd name="connsiteX34" fmla="*/ 658226 w 2052953"/>
                <a:gd name="connsiteY34" fmla="*/ 3084420 h 4066422"/>
                <a:gd name="connsiteX35" fmla="*/ 619088 w 2052953"/>
                <a:gd name="connsiteY35" fmla="*/ 3009703 h 4066422"/>
                <a:gd name="connsiteX36" fmla="*/ 579950 w 2052953"/>
                <a:gd name="connsiteY36" fmla="*/ 2899405 h 4066422"/>
                <a:gd name="connsiteX37" fmla="*/ 533698 w 2052953"/>
                <a:gd name="connsiteY37" fmla="*/ 2824688 h 4066422"/>
                <a:gd name="connsiteX38" fmla="*/ 487443 w 2052953"/>
                <a:gd name="connsiteY38" fmla="*/ 2753529 h 4066422"/>
                <a:gd name="connsiteX39" fmla="*/ 437631 w 2052953"/>
                <a:gd name="connsiteY39" fmla="*/ 2717949 h 4066422"/>
                <a:gd name="connsiteX40" fmla="*/ 373588 w 2052953"/>
                <a:gd name="connsiteY40" fmla="*/ 2700159 h 4066422"/>
                <a:gd name="connsiteX41" fmla="*/ 266849 w 2052953"/>
                <a:gd name="connsiteY41" fmla="*/ 2678811 h 4066422"/>
                <a:gd name="connsiteX42" fmla="*/ 177899 w 2052953"/>
                <a:gd name="connsiteY42" fmla="*/ 2685927 h 4066422"/>
                <a:gd name="connsiteX43" fmla="*/ 135203 w 2052953"/>
                <a:gd name="connsiteY43" fmla="*/ 2685927 h 4066422"/>
                <a:gd name="connsiteX44" fmla="*/ 0 w 2052953"/>
                <a:gd name="connsiteY44" fmla="*/ 2675253 h 4066422"/>
                <a:gd name="connsiteX45" fmla="*/ 23211 w 2052953"/>
                <a:gd name="connsiteY45" fmla="*/ 0 h 4066422"/>
                <a:gd name="connsiteX46" fmla="*/ 221100 w 2052953"/>
                <a:gd name="connsiteY46" fmla="*/ 82435 h 4066422"/>
                <a:gd name="connsiteX0" fmla="*/ 221100 w 2052953"/>
                <a:gd name="connsiteY0" fmla="*/ 82435 h 4066422"/>
                <a:gd name="connsiteX1" fmla="*/ 301571 w 2052953"/>
                <a:gd name="connsiteY1" fmla="*/ 109816 h 4066422"/>
                <a:gd name="connsiteX2" fmla="*/ 386463 w 2052953"/>
                <a:gd name="connsiteY2" fmla="*/ 174658 h 4066422"/>
                <a:gd name="connsiteX3" fmla="*/ 450451 w 2052953"/>
                <a:gd name="connsiteY3" fmla="*/ 213009 h 4066422"/>
                <a:gd name="connsiteX4" fmla="*/ 556312 w 2052953"/>
                <a:gd name="connsiteY4" fmla="*/ 305418 h 4066422"/>
                <a:gd name="connsiteX5" fmla="*/ 651639 w 2052953"/>
                <a:gd name="connsiteY5" fmla="*/ 419393 h 4066422"/>
                <a:gd name="connsiteX6" fmla="*/ 736137 w 2052953"/>
                <a:gd name="connsiteY6" fmla="*/ 513987 h 4066422"/>
                <a:gd name="connsiteX7" fmla="*/ 775848 w 2052953"/>
                <a:gd name="connsiteY7" fmla="*/ 604312 h 4066422"/>
                <a:gd name="connsiteX8" fmla="*/ 816612 w 2052953"/>
                <a:gd name="connsiteY8" fmla="*/ 746173 h 4066422"/>
                <a:gd name="connsiteX9" fmla="*/ 832708 w 2052953"/>
                <a:gd name="connsiteY9" fmla="*/ 866563 h 4066422"/>
                <a:gd name="connsiteX10" fmla="*/ 832605 w 2052953"/>
                <a:gd name="connsiteY10" fmla="*/ 954213 h 4066422"/>
                <a:gd name="connsiteX11" fmla="*/ 898176 w 2052953"/>
                <a:gd name="connsiteY11" fmla="*/ 1812658 h 4066422"/>
                <a:gd name="connsiteX12" fmla="*/ 958493 w 2052953"/>
                <a:gd name="connsiteY12" fmla="*/ 2422312 h 4066422"/>
                <a:gd name="connsiteX13" fmla="*/ 1000259 w 2052953"/>
                <a:gd name="connsiteY13" fmla="*/ 2709638 h 4066422"/>
                <a:gd name="connsiteX14" fmla="*/ 1046509 w 2052953"/>
                <a:gd name="connsiteY14" fmla="*/ 2848399 h 4066422"/>
                <a:gd name="connsiteX15" fmla="*/ 1102973 w 2052953"/>
                <a:gd name="connsiteY15" fmla="*/ 3066620 h 4066422"/>
                <a:gd name="connsiteX16" fmla="*/ 1150158 w 2052953"/>
                <a:gd name="connsiteY16" fmla="*/ 3182246 h 4066422"/>
                <a:gd name="connsiteX17" fmla="*/ 1195480 w 2052953"/>
                <a:gd name="connsiteY17" fmla="*/ 3276828 h 4066422"/>
                <a:gd name="connsiteX18" fmla="*/ 1269732 w 2052953"/>
                <a:gd name="connsiteY18" fmla="*/ 3383871 h 4066422"/>
                <a:gd name="connsiteX19" fmla="*/ 1337798 w 2052953"/>
                <a:gd name="connsiteY19" fmla="*/ 3486762 h 4066422"/>
                <a:gd name="connsiteX20" fmla="*/ 1367868 w 2052953"/>
                <a:gd name="connsiteY20" fmla="*/ 3532383 h 4066422"/>
                <a:gd name="connsiteX21" fmla="*/ 1401843 w 2052953"/>
                <a:gd name="connsiteY21" fmla="*/ 3564747 h 4066422"/>
                <a:gd name="connsiteX22" fmla="*/ 1512140 w 2052953"/>
                <a:gd name="connsiteY22" fmla="*/ 3575421 h 4066422"/>
                <a:gd name="connsiteX23" fmla="*/ 2017373 w 2052953"/>
                <a:gd name="connsiteY23" fmla="*/ 3575421 h 4066422"/>
                <a:gd name="connsiteX24" fmla="*/ 2003141 w 2052953"/>
                <a:gd name="connsiteY24" fmla="*/ 4059306 h 4066422"/>
                <a:gd name="connsiteX25" fmla="*/ 2052953 w 2052953"/>
                <a:gd name="connsiteY25" fmla="*/ 4066422 h 4066422"/>
                <a:gd name="connsiteX26" fmla="*/ 1711387 w 2052953"/>
                <a:gd name="connsiteY26" fmla="*/ 4041516 h 4066422"/>
                <a:gd name="connsiteX27" fmla="*/ 1416075 w 2052953"/>
                <a:gd name="connsiteY27" fmla="*/ 4030842 h 4066422"/>
                <a:gd name="connsiteX28" fmla="*/ 1199038 w 2052953"/>
                <a:gd name="connsiteY28" fmla="*/ 4009494 h 4066422"/>
                <a:gd name="connsiteX29" fmla="*/ 1095857 w 2052953"/>
                <a:gd name="connsiteY29" fmla="*/ 3970356 h 4066422"/>
                <a:gd name="connsiteX30" fmla="*/ 1042487 w 2052953"/>
                <a:gd name="connsiteY30" fmla="*/ 3931219 h 4066422"/>
                <a:gd name="connsiteX31" fmla="*/ 949980 w 2052953"/>
                <a:gd name="connsiteY31" fmla="*/ 3863617 h 4066422"/>
                <a:gd name="connsiteX32" fmla="*/ 875262 w 2052953"/>
                <a:gd name="connsiteY32" fmla="*/ 3781784 h 4066422"/>
                <a:gd name="connsiteX33" fmla="*/ 782755 w 2052953"/>
                <a:gd name="connsiteY33" fmla="*/ 3586095 h 4066422"/>
                <a:gd name="connsiteX34" fmla="*/ 697364 w 2052953"/>
                <a:gd name="connsiteY34" fmla="*/ 3237413 h 4066422"/>
                <a:gd name="connsiteX35" fmla="*/ 658226 w 2052953"/>
                <a:gd name="connsiteY35" fmla="*/ 3084420 h 4066422"/>
                <a:gd name="connsiteX36" fmla="*/ 619088 w 2052953"/>
                <a:gd name="connsiteY36" fmla="*/ 3009703 h 4066422"/>
                <a:gd name="connsiteX37" fmla="*/ 579950 w 2052953"/>
                <a:gd name="connsiteY37" fmla="*/ 2899405 h 4066422"/>
                <a:gd name="connsiteX38" fmla="*/ 533698 w 2052953"/>
                <a:gd name="connsiteY38" fmla="*/ 2824688 h 4066422"/>
                <a:gd name="connsiteX39" fmla="*/ 487443 w 2052953"/>
                <a:gd name="connsiteY39" fmla="*/ 2753529 h 4066422"/>
                <a:gd name="connsiteX40" fmla="*/ 437631 w 2052953"/>
                <a:gd name="connsiteY40" fmla="*/ 2717949 h 4066422"/>
                <a:gd name="connsiteX41" fmla="*/ 373588 w 2052953"/>
                <a:gd name="connsiteY41" fmla="*/ 2700159 h 4066422"/>
                <a:gd name="connsiteX42" fmla="*/ 266849 w 2052953"/>
                <a:gd name="connsiteY42" fmla="*/ 2678811 h 4066422"/>
                <a:gd name="connsiteX43" fmla="*/ 177899 w 2052953"/>
                <a:gd name="connsiteY43" fmla="*/ 2685927 h 4066422"/>
                <a:gd name="connsiteX44" fmla="*/ 135203 w 2052953"/>
                <a:gd name="connsiteY44" fmla="*/ 2685927 h 4066422"/>
                <a:gd name="connsiteX45" fmla="*/ 0 w 2052953"/>
                <a:gd name="connsiteY45" fmla="*/ 2675253 h 4066422"/>
                <a:gd name="connsiteX46" fmla="*/ 23211 w 2052953"/>
                <a:gd name="connsiteY46" fmla="*/ 0 h 4066422"/>
                <a:gd name="connsiteX47" fmla="*/ 221100 w 2052953"/>
                <a:gd name="connsiteY47" fmla="*/ 82435 h 4066422"/>
                <a:gd name="connsiteX0" fmla="*/ 221100 w 2052953"/>
                <a:gd name="connsiteY0" fmla="*/ 82435 h 4066422"/>
                <a:gd name="connsiteX1" fmla="*/ 301571 w 2052953"/>
                <a:gd name="connsiteY1" fmla="*/ 109816 h 4066422"/>
                <a:gd name="connsiteX2" fmla="*/ 386463 w 2052953"/>
                <a:gd name="connsiteY2" fmla="*/ 174658 h 4066422"/>
                <a:gd name="connsiteX3" fmla="*/ 450451 w 2052953"/>
                <a:gd name="connsiteY3" fmla="*/ 213009 h 4066422"/>
                <a:gd name="connsiteX4" fmla="*/ 556312 w 2052953"/>
                <a:gd name="connsiteY4" fmla="*/ 305418 h 4066422"/>
                <a:gd name="connsiteX5" fmla="*/ 651639 w 2052953"/>
                <a:gd name="connsiteY5" fmla="*/ 419393 h 4066422"/>
                <a:gd name="connsiteX6" fmla="*/ 736137 w 2052953"/>
                <a:gd name="connsiteY6" fmla="*/ 513987 h 4066422"/>
                <a:gd name="connsiteX7" fmla="*/ 775848 w 2052953"/>
                <a:gd name="connsiteY7" fmla="*/ 604312 h 4066422"/>
                <a:gd name="connsiteX8" fmla="*/ 816612 w 2052953"/>
                <a:gd name="connsiteY8" fmla="*/ 746173 h 4066422"/>
                <a:gd name="connsiteX9" fmla="*/ 832708 w 2052953"/>
                <a:gd name="connsiteY9" fmla="*/ 866563 h 4066422"/>
                <a:gd name="connsiteX10" fmla="*/ 832605 w 2052953"/>
                <a:gd name="connsiteY10" fmla="*/ 954213 h 4066422"/>
                <a:gd name="connsiteX11" fmla="*/ 898176 w 2052953"/>
                <a:gd name="connsiteY11" fmla="*/ 1812658 h 4066422"/>
                <a:gd name="connsiteX12" fmla="*/ 958493 w 2052953"/>
                <a:gd name="connsiteY12" fmla="*/ 2422312 h 4066422"/>
                <a:gd name="connsiteX13" fmla="*/ 1000259 w 2052953"/>
                <a:gd name="connsiteY13" fmla="*/ 2709638 h 4066422"/>
                <a:gd name="connsiteX14" fmla="*/ 1046509 w 2052953"/>
                <a:gd name="connsiteY14" fmla="*/ 2848399 h 4066422"/>
                <a:gd name="connsiteX15" fmla="*/ 1102973 w 2052953"/>
                <a:gd name="connsiteY15" fmla="*/ 3066620 h 4066422"/>
                <a:gd name="connsiteX16" fmla="*/ 1150158 w 2052953"/>
                <a:gd name="connsiteY16" fmla="*/ 3182246 h 4066422"/>
                <a:gd name="connsiteX17" fmla="*/ 1195480 w 2052953"/>
                <a:gd name="connsiteY17" fmla="*/ 3276828 h 4066422"/>
                <a:gd name="connsiteX18" fmla="*/ 1269732 w 2052953"/>
                <a:gd name="connsiteY18" fmla="*/ 3383871 h 4066422"/>
                <a:gd name="connsiteX19" fmla="*/ 1337798 w 2052953"/>
                <a:gd name="connsiteY19" fmla="*/ 3486762 h 4066422"/>
                <a:gd name="connsiteX20" fmla="*/ 1367868 w 2052953"/>
                <a:gd name="connsiteY20" fmla="*/ 3532383 h 4066422"/>
                <a:gd name="connsiteX21" fmla="*/ 1421961 w 2052953"/>
                <a:gd name="connsiteY21" fmla="*/ 3564748 h 4066422"/>
                <a:gd name="connsiteX22" fmla="*/ 1512140 w 2052953"/>
                <a:gd name="connsiteY22" fmla="*/ 3575421 h 4066422"/>
                <a:gd name="connsiteX23" fmla="*/ 2017373 w 2052953"/>
                <a:gd name="connsiteY23" fmla="*/ 3575421 h 4066422"/>
                <a:gd name="connsiteX24" fmla="*/ 2003141 w 2052953"/>
                <a:gd name="connsiteY24" fmla="*/ 4059306 h 4066422"/>
                <a:gd name="connsiteX25" fmla="*/ 2052953 w 2052953"/>
                <a:gd name="connsiteY25" fmla="*/ 4066422 h 4066422"/>
                <a:gd name="connsiteX26" fmla="*/ 1711387 w 2052953"/>
                <a:gd name="connsiteY26" fmla="*/ 4041516 h 4066422"/>
                <a:gd name="connsiteX27" fmla="*/ 1416075 w 2052953"/>
                <a:gd name="connsiteY27" fmla="*/ 4030842 h 4066422"/>
                <a:gd name="connsiteX28" fmla="*/ 1199038 w 2052953"/>
                <a:gd name="connsiteY28" fmla="*/ 4009494 h 4066422"/>
                <a:gd name="connsiteX29" fmla="*/ 1095857 w 2052953"/>
                <a:gd name="connsiteY29" fmla="*/ 3970356 h 4066422"/>
                <a:gd name="connsiteX30" fmla="*/ 1042487 w 2052953"/>
                <a:gd name="connsiteY30" fmla="*/ 3931219 h 4066422"/>
                <a:gd name="connsiteX31" fmla="*/ 949980 w 2052953"/>
                <a:gd name="connsiteY31" fmla="*/ 3863617 h 4066422"/>
                <a:gd name="connsiteX32" fmla="*/ 875262 w 2052953"/>
                <a:gd name="connsiteY32" fmla="*/ 3781784 h 4066422"/>
                <a:gd name="connsiteX33" fmla="*/ 782755 w 2052953"/>
                <a:gd name="connsiteY33" fmla="*/ 3586095 h 4066422"/>
                <a:gd name="connsiteX34" fmla="*/ 697364 w 2052953"/>
                <a:gd name="connsiteY34" fmla="*/ 3237413 h 4066422"/>
                <a:gd name="connsiteX35" fmla="*/ 658226 w 2052953"/>
                <a:gd name="connsiteY35" fmla="*/ 3084420 h 4066422"/>
                <a:gd name="connsiteX36" fmla="*/ 619088 w 2052953"/>
                <a:gd name="connsiteY36" fmla="*/ 3009703 h 4066422"/>
                <a:gd name="connsiteX37" fmla="*/ 579950 w 2052953"/>
                <a:gd name="connsiteY37" fmla="*/ 2899405 h 4066422"/>
                <a:gd name="connsiteX38" fmla="*/ 533698 w 2052953"/>
                <a:gd name="connsiteY38" fmla="*/ 2824688 h 4066422"/>
                <a:gd name="connsiteX39" fmla="*/ 487443 w 2052953"/>
                <a:gd name="connsiteY39" fmla="*/ 2753529 h 4066422"/>
                <a:gd name="connsiteX40" fmla="*/ 437631 w 2052953"/>
                <a:gd name="connsiteY40" fmla="*/ 2717949 h 4066422"/>
                <a:gd name="connsiteX41" fmla="*/ 373588 w 2052953"/>
                <a:gd name="connsiteY41" fmla="*/ 2700159 h 4066422"/>
                <a:gd name="connsiteX42" fmla="*/ 266849 w 2052953"/>
                <a:gd name="connsiteY42" fmla="*/ 2678811 h 4066422"/>
                <a:gd name="connsiteX43" fmla="*/ 177899 w 2052953"/>
                <a:gd name="connsiteY43" fmla="*/ 2685927 h 4066422"/>
                <a:gd name="connsiteX44" fmla="*/ 135203 w 2052953"/>
                <a:gd name="connsiteY44" fmla="*/ 2685927 h 4066422"/>
                <a:gd name="connsiteX45" fmla="*/ 0 w 2052953"/>
                <a:gd name="connsiteY45" fmla="*/ 2675253 h 4066422"/>
                <a:gd name="connsiteX46" fmla="*/ 23211 w 2052953"/>
                <a:gd name="connsiteY46" fmla="*/ 0 h 4066422"/>
                <a:gd name="connsiteX47" fmla="*/ 221100 w 2052953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126947 w 2029742"/>
                <a:gd name="connsiteY16" fmla="*/ 3182246 h 4066422"/>
                <a:gd name="connsiteX17" fmla="*/ 1172269 w 2029742"/>
                <a:gd name="connsiteY17" fmla="*/ 3276828 h 4066422"/>
                <a:gd name="connsiteX18" fmla="*/ 1246521 w 2029742"/>
                <a:gd name="connsiteY18" fmla="*/ 3383871 h 4066422"/>
                <a:gd name="connsiteX19" fmla="*/ 1314587 w 2029742"/>
                <a:gd name="connsiteY19" fmla="*/ 3486762 h 4066422"/>
                <a:gd name="connsiteX20" fmla="*/ 1344657 w 2029742"/>
                <a:gd name="connsiteY20" fmla="*/ 3532383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26769 w 2029742"/>
                <a:gd name="connsiteY31" fmla="*/ 3863617 h 4066422"/>
                <a:gd name="connsiteX32" fmla="*/ 852051 w 2029742"/>
                <a:gd name="connsiteY32" fmla="*/ 3781784 h 4066422"/>
                <a:gd name="connsiteX33" fmla="*/ 759544 w 2029742"/>
                <a:gd name="connsiteY33" fmla="*/ 3586095 h 4066422"/>
                <a:gd name="connsiteX34" fmla="*/ 674153 w 2029742"/>
                <a:gd name="connsiteY34" fmla="*/ 3237413 h 4066422"/>
                <a:gd name="connsiteX35" fmla="*/ 635015 w 2029742"/>
                <a:gd name="connsiteY35" fmla="*/ 3084420 h 4066422"/>
                <a:gd name="connsiteX36" fmla="*/ 595877 w 2029742"/>
                <a:gd name="connsiteY36" fmla="*/ 3009703 h 4066422"/>
                <a:gd name="connsiteX37" fmla="*/ 556739 w 2029742"/>
                <a:gd name="connsiteY37" fmla="*/ 2899405 h 4066422"/>
                <a:gd name="connsiteX38" fmla="*/ 510487 w 2029742"/>
                <a:gd name="connsiteY38" fmla="*/ 2824688 h 4066422"/>
                <a:gd name="connsiteX39" fmla="*/ 464232 w 2029742"/>
                <a:gd name="connsiteY39" fmla="*/ 2753529 h 4066422"/>
                <a:gd name="connsiteX40" fmla="*/ 414420 w 2029742"/>
                <a:gd name="connsiteY40" fmla="*/ 2717949 h 4066422"/>
                <a:gd name="connsiteX41" fmla="*/ 350377 w 2029742"/>
                <a:gd name="connsiteY41" fmla="*/ 2700159 h 4066422"/>
                <a:gd name="connsiteX42" fmla="*/ 243638 w 2029742"/>
                <a:gd name="connsiteY42" fmla="*/ 2678811 h 4066422"/>
                <a:gd name="connsiteX43" fmla="*/ 154688 w 2029742"/>
                <a:gd name="connsiteY43" fmla="*/ 2685927 h 4066422"/>
                <a:gd name="connsiteX44" fmla="*/ 111992 w 2029742"/>
                <a:gd name="connsiteY44" fmla="*/ 2685927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126947 w 2029742"/>
                <a:gd name="connsiteY16" fmla="*/ 3182246 h 4066422"/>
                <a:gd name="connsiteX17" fmla="*/ 1172269 w 2029742"/>
                <a:gd name="connsiteY17" fmla="*/ 3276828 h 4066422"/>
                <a:gd name="connsiteX18" fmla="*/ 1246521 w 2029742"/>
                <a:gd name="connsiteY18" fmla="*/ 3383871 h 4066422"/>
                <a:gd name="connsiteX19" fmla="*/ 1314587 w 2029742"/>
                <a:gd name="connsiteY19" fmla="*/ 3486762 h 4066422"/>
                <a:gd name="connsiteX20" fmla="*/ 1344657 w 2029742"/>
                <a:gd name="connsiteY20" fmla="*/ 3532383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26769 w 2029742"/>
                <a:gd name="connsiteY31" fmla="*/ 3863617 h 4066422"/>
                <a:gd name="connsiteX32" fmla="*/ 852051 w 2029742"/>
                <a:gd name="connsiteY32" fmla="*/ 3781784 h 4066422"/>
                <a:gd name="connsiteX33" fmla="*/ 759544 w 2029742"/>
                <a:gd name="connsiteY33" fmla="*/ 3586095 h 4066422"/>
                <a:gd name="connsiteX34" fmla="*/ 674153 w 2029742"/>
                <a:gd name="connsiteY34" fmla="*/ 3237413 h 4066422"/>
                <a:gd name="connsiteX35" fmla="*/ 635015 w 2029742"/>
                <a:gd name="connsiteY35" fmla="*/ 3084420 h 4066422"/>
                <a:gd name="connsiteX36" fmla="*/ 595877 w 2029742"/>
                <a:gd name="connsiteY36" fmla="*/ 3009703 h 4066422"/>
                <a:gd name="connsiteX37" fmla="*/ 556739 w 2029742"/>
                <a:gd name="connsiteY37" fmla="*/ 2899405 h 4066422"/>
                <a:gd name="connsiteX38" fmla="*/ 510487 w 2029742"/>
                <a:gd name="connsiteY38" fmla="*/ 2824688 h 4066422"/>
                <a:gd name="connsiteX39" fmla="*/ 464232 w 2029742"/>
                <a:gd name="connsiteY39" fmla="*/ 2753529 h 4066422"/>
                <a:gd name="connsiteX40" fmla="*/ 414420 w 2029742"/>
                <a:gd name="connsiteY40" fmla="*/ 2717949 h 4066422"/>
                <a:gd name="connsiteX41" fmla="*/ 350377 w 2029742"/>
                <a:gd name="connsiteY41" fmla="*/ 2700159 h 4066422"/>
                <a:gd name="connsiteX42" fmla="*/ 243638 w 2029742"/>
                <a:gd name="connsiteY42" fmla="*/ 2678811 h 4066422"/>
                <a:gd name="connsiteX43" fmla="*/ 154688 w 2029742"/>
                <a:gd name="connsiteY43" fmla="*/ 26859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126947 w 2029742"/>
                <a:gd name="connsiteY16" fmla="*/ 3182246 h 4066422"/>
                <a:gd name="connsiteX17" fmla="*/ 1172269 w 2029742"/>
                <a:gd name="connsiteY17" fmla="*/ 3276828 h 4066422"/>
                <a:gd name="connsiteX18" fmla="*/ 1246521 w 2029742"/>
                <a:gd name="connsiteY18" fmla="*/ 3383871 h 4066422"/>
                <a:gd name="connsiteX19" fmla="*/ 1314587 w 2029742"/>
                <a:gd name="connsiteY19" fmla="*/ 3486762 h 4066422"/>
                <a:gd name="connsiteX20" fmla="*/ 1344657 w 2029742"/>
                <a:gd name="connsiteY20" fmla="*/ 3532383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26769 w 2029742"/>
                <a:gd name="connsiteY31" fmla="*/ 3863617 h 4066422"/>
                <a:gd name="connsiteX32" fmla="*/ 852051 w 2029742"/>
                <a:gd name="connsiteY32" fmla="*/ 3781784 h 4066422"/>
                <a:gd name="connsiteX33" fmla="*/ 759544 w 2029742"/>
                <a:gd name="connsiteY33" fmla="*/ 3586095 h 4066422"/>
                <a:gd name="connsiteX34" fmla="*/ 674153 w 2029742"/>
                <a:gd name="connsiteY34" fmla="*/ 3237413 h 4066422"/>
                <a:gd name="connsiteX35" fmla="*/ 635015 w 2029742"/>
                <a:gd name="connsiteY35" fmla="*/ 3084420 h 4066422"/>
                <a:gd name="connsiteX36" fmla="*/ 595877 w 2029742"/>
                <a:gd name="connsiteY36" fmla="*/ 3009703 h 4066422"/>
                <a:gd name="connsiteX37" fmla="*/ 556739 w 2029742"/>
                <a:gd name="connsiteY37" fmla="*/ 2899405 h 4066422"/>
                <a:gd name="connsiteX38" fmla="*/ 510487 w 2029742"/>
                <a:gd name="connsiteY38" fmla="*/ 2824688 h 4066422"/>
                <a:gd name="connsiteX39" fmla="*/ 464232 w 2029742"/>
                <a:gd name="connsiteY39" fmla="*/ 2753529 h 4066422"/>
                <a:gd name="connsiteX40" fmla="*/ 414420 w 2029742"/>
                <a:gd name="connsiteY40" fmla="*/ 2717949 h 4066422"/>
                <a:gd name="connsiteX41" fmla="*/ 350377 w 2029742"/>
                <a:gd name="connsiteY41" fmla="*/ 2700159 h 4066422"/>
                <a:gd name="connsiteX42" fmla="*/ 243638 w 2029742"/>
                <a:gd name="connsiteY42" fmla="*/ 2678811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126947 w 2029742"/>
                <a:gd name="connsiteY16" fmla="*/ 3182246 h 4066422"/>
                <a:gd name="connsiteX17" fmla="*/ 1172269 w 2029742"/>
                <a:gd name="connsiteY17" fmla="*/ 3276828 h 4066422"/>
                <a:gd name="connsiteX18" fmla="*/ 1246521 w 2029742"/>
                <a:gd name="connsiteY18" fmla="*/ 3383871 h 4066422"/>
                <a:gd name="connsiteX19" fmla="*/ 1314587 w 2029742"/>
                <a:gd name="connsiteY19" fmla="*/ 3486762 h 4066422"/>
                <a:gd name="connsiteX20" fmla="*/ 1344657 w 2029742"/>
                <a:gd name="connsiteY20" fmla="*/ 3532383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26769 w 2029742"/>
                <a:gd name="connsiteY31" fmla="*/ 3863617 h 4066422"/>
                <a:gd name="connsiteX32" fmla="*/ 852051 w 2029742"/>
                <a:gd name="connsiteY32" fmla="*/ 3781784 h 4066422"/>
                <a:gd name="connsiteX33" fmla="*/ 759544 w 2029742"/>
                <a:gd name="connsiteY33" fmla="*/ 3586095 h 4066422"/>
                <a:gd name="connsiteX34" fmla="*/ 674153 w 2029742"/>
                <a:gd name="connsiteY34" fmla="*/ 3237413 h 4066422"/>
                <a:gd name="connsiteX35" fmla="*/ 635015 w 2029742"/>
                <a:gd name="connsiteY35" fmla="*/ 3084420 h 4066422"/>
                <a:gd name="connsiteX36" fmla="*/ 595877 w 2029742"/>
                <a:gd name="connsiteY36" fmla="*/ 3009703 h 4066422"/>
                <a:gd name="connsiteX37" fmla="*/ 556739 w 2029742"/>
                <a:gd name="connsiteY37" fmla="*/ 2899405 h 4066422"/>
                <a:gd name="connsiteX38" fmla="*/ 510487 w 2029742"/>
                <a:gd name="connsiteY38" fmla="*/ 2824688 h 4066422"/>
                <a:gd name="connsiteX39" fmla="*/ 464232 w 2029742"/>
                <a:gd name="connsiteY39" fmla="*/ 2753529 h 4066422"/>
                <a:gd name="connsiteX40" fmla="*/ 414420 w 2029742"/>
                <a:gd name="connsiteY40" fmla="*/ 2717949 h 4066422"/>
                <a:gd name="connsiteX41" fmla="*/ 350377 w 2029742"/>
                <a:gd name="connsiteY41" fmla="*/ 2700159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126947 w 2029742"/>
                <a:gd name="connsiteY16" fmla="*/ 3182246 h 4066422"/>
                <a:gd name="connsiteX17" fmla="*/ 1172269 w 2029742"/>
                <a:gd name="connsiteY17" fmla="*/ 3276828 h 4066422"/>
                <a:gd name="connsiteX18" fmla="*/ 1246521 w 2029742"/>
                <a:gd name="connsiteY18" fmla="*/ 3383871 h 4066422"/>
                <a:gd name="connsiteX19" fmla="*/ 1314587 w 2029742"/>
                <a:gd name="connsiteY19" fmla="*/ 3486762 h 4066422"/>
                <a:gd name="connsiteX20" fmla="*/ 1344657 w 2029742"/>
                <a:gd name="connsiteY20" fmla="*/ 3532383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26769 w 2029742"/>
                <a:gd name="connsiteY31" fmla="*/ 3863617 h 4066422"/>
                <a:gd name="connsiteX32" fmla="*/ 852051 w 2029742"/>
                <a:gd name="connsiteY32" fmla="*/ 3781784 h 4066422"/>
                <a:gd name="connsiteX33" fmla="*/ 759544 w 2029742"/>
                <a:gd name="connsiteY33" fmla="*/ 3586095 h 4066422"/>
                <a:gd name="connsiteX34" fmla="*/ 674153 w 2029742"/>
                <a:gd name="connsiteY34" fmla="*/ 3237413 h 4066422"/>
                <a:gd name="connsiteX35" fmla="*/ 635015 w 2029742"/>
                <a:gd name="connsiteY35" fmla="*/ 3084420 h 4066422"/>
                <a:gd name="connsiteX36" fmla="*/ 595877 w 2029742"/>
                <a:gd name="connsiteY36" fmla="*/ 3009703 h 4066422"/>
                <a:gd name="connsiteX37" fmla="*/ 556739 w 2029742"/>
                <a:gd name="connsiteY37" fmla="*/ 2899405 h 4066422"/>
                <a:gd name="connsiteX38" fmla="*/ 510487 w 2029742"/>
                <a:gd name="connsiteY38" fmla="*/ 2824688 h 4066422"/>
                <a:gd name="connsiteX39" fmla="*/ 464232 w 2029742"/>
                <a:gd name="connsiteY39" fmla="*/ 2753529 h 4066422"/>
                <a:gd name="connsiteX40" fmla="*/ 414420 w 2029742"/>
                <a:gd name="connsiteY40" fmla="*/ 2717949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126947 w 2029742"/>
                <a:gd name="connsiteY16" fmla="*/ 3182246 h 4066422"/>
                <a:gd name="connsiteX17" fmla="*/ 1172269 w 2029742"/>
                <a:gd name="connsiteY17" fmla="*/ 3276828 h 4066422"/>
                <a:gd name="connsiteX18" fmla="*/ 1246521 w 2029742"/>
                <a:gd name="connsiteY18" fmla="*/ 3383871 h 4066422"/>
                <a:gd name="connsiteX19" fmla="*/ 1314587 w 2029742"/>
                <a:gd name="connsiteY19" fmla="*/ 3486762 h 4066422"/>
                <a:gd name="connsiteX20" fmla="*/ 1344657 w 2029742"/>
                <a:gd name="connsiteY20" fmla="*/ 3532383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26769 w 2029742"/>
                <a:gd name="connsiteY31" fmla="*/ 3863617 h 4066422"/>
                <a:gd name="connsiteX32" fmla="*/ 852051 w 2029742"/>
                <a:gd name="connsiteY32" fmla="*/ 3781784 h 4066422"/>
                <a:gd name="connsiteX33" fmla="*/ 759544 w 2029742"/>
                <a:gd name="connsiteY33" fmla="*/ 3586095 h 4066422"/>
                <a:gd name="connsiteX34" fmla="*/ 674153 w 2029742"/>
                <a:gd name="connsiteY34" fmla="*/ 3237413 h 4066422"/>
                <a:gd name="connsiteX35" fmla="*/ 635015 w 2029742"/>
                <a:gd name="connsiteY35" fmla="*/ 3084420 h 4066422"/>
                <a:gd name="connsiteX36" fmla="*/ 595877 w 2029742"/>
                <a:gd name="connsiteY36" fmla="*/ 3009703 h 4066422"/>
                <a:gd name="connsiteX37" fmla="*/ 556739 w 2029742"/>
                <a:gd name="connsiteY37" fmla="*/ 2899405 h 4066422"/>
                <a:gd name="connsiteX38" fmla="*/ 510487 w 2029742"/>
                <a:gd name="connsiteY38" fmla="*/ 2824688 h 4066422"/>
                <a:gd name="connsiteX39" fmla="*/ 464232 w 2029742"/>
                <a:gd name="connsiteY39" fmla="*/ 2753529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126947 w 2029742"/>
                <a:gd name="connsiteY16" fmla="*/ 3182246 h 4066422"/>
                <a:gd name="connsiteX17" fmla="*/ 1172269 w 2029742"/>
                <a:gd name="connsiteY17" fmla="*/ 3276828 h 4066422"/>
                <a:gd name="connsiteX18" fmla="*/ 1246521 w 2029742"/>
                <a:gd name="connsiteY18" fmla="*/ 3383871 h 4066422"/>
                <a:gd name="connsiteX19" fmla="*/ 1314587 w 2029742"/>
                <a:gd name="connsiteY19" fmla="*/ 3486762 h 4066422"/>
                <a:gd name="connsiteX20" fmla="*/ 1344657 w 2029742"/>
                <a:gd name="connsiteY20" fmla="*/ 3532383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26769 w 2029742"/>
                <a:gd name="connsiteY31" fmla="*/ 3863617 h 4066422"/>
                <a:gd name="connsiteX32" fmla="*/ 852051 w 2029742"/>
                <a:gd name="connsiteY32" fmla="*/ 3781784 h 4066422"/>
                <a:gd name="connsiteX33" fmla="*/ 759544 w 2029742"/>
                <a:gd name="connsiteY33" fmla="*/ 3586095 h 4066422"/>
                <a:gd name="connsiteX34" fmla="*/ 674153 w 2029742"/>
                <a:gd name="connsiteY34" fmla="*/ 3237413 h 4066422"/>
                <a:gd name="connsiteX35" fmla="*/ 635015 w 2029742"/>
                <a:gd name="connsiteY35" fmla="*/ 3084420 h 4066422"/>
                <a:gd name="connsiteX36" fmla="*/ 595877 w 2029742"/>
                <a:gd name="connsiteY36" fmla="*/ 3009703 h 4066422"/>
                <a:gd name="connsiteX37" fmla="*/ 556739 w 2029742"/>
                <a:gd name="connsiteY37" fmla="*/ 2899405 h 4066422"/>
                <a:gd name="connsiteX38" fmla="*/ 510487 w 2029742"/>
                <a:gd name="connsiteY38" fmla="*/ 2824688 h 4066422"/>
                <a:gd name="connsiteX39" fmla="*/ 601040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126947 w 2029742"/>
                <a:gd name="connsiteY16" fmla="*/ 3182246 h 4066422"/>
                <a:gd name="connsiteX17" fmla="*/ 1172269 w 2029742"/>
                <a:gd name="connsiteY17" fmla="*/ 3276828 h 4066422"/>
                <a:gd name="connsiteX18" fmla="*/ 1246521 w 2029742"/>
                <a:gd name="connsiteY18" fmla="*/ 3383871 h 4066422"/>
                <a:gd name="connsiteX19" fmla="*/ 1314587 w 2029742"/>
                <a:gd name="connsiteY19" fmla="*/ 3486762 h 4066422"/>
                <a:gd name="connsiteX20" fmla="*/ 1344657 w 2029742"/>
                <a:gd name="connsiteY20" fmla="*/ 3532383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26769 w 2029742"/>
                <a:gd name="connsiteY31" fmla="*/ 3863617 h 4066422"/>
                <a:gd name="connsiteX32" fmla="*/ 852051 w 2029742"/>
                <a:gd name="connsiteY32" fmla="*/ 3781784 h 4066422"/>
                <a:gd name="connsiteX33" fmla="*/ 759544 w 2029742"/>
                <a:gd name="connsiteY33" fmla="*/ 3586095 h 4066422"/>
                <a:gd name="connsiteX34" fmla="*/ 674153 w 2029742"/>
                <a:gd name="connsiteY34" fmla="*/ 3237413 h 4066422"/>
                <a:gd name="connsiteX35" fmla="*/ 635015 w 2029742"/>
                <a:gd name="connsiteY35" fmla="*/ 3084420 h 4066422"/>
                <a:gd name="connsiteX36" fmla="*/ 595877 w 2029742"/>
                <a:gd name="connsiteY36" fmla="*/ 3009703 h 4066422"/>
                <a:gd name="connsiteX37" fmla="*/ 556739 w 2029742"/>
                <a:gd name="connsiteY37" fmla="*/ 2899405 h 4066422"/>
                <a:gd name="connsiteX38" fmla="*/ 679484 w 2029742"/>
                <a:gd name="connsiteY38" fmla="*/ 2721494 h 4066422"/>
                <a:gd name="connsiteX39" fmla="*/ 601040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126947 w 2029742"/>
                <a:gd name="connsiteY16" fmla="*/ 3182246 h 4066422"/>
                <a:gd name="connsiteX17" fmla="*/ 1172269 w 2029742"/>
                <a:gd name="connsiteY17" fmla="*/ 3276828 h 4066422"/>
                <a:gd name="connsiteX18" fmla="*/ 1246521 w 2029742"/>
                <a:gd name="connsiteY18" fmla="*/ 3383871 h 4066422"/>
                <a:gd name="connsiteX19" fmla="*/ 1314587 w 2029742"/>
                <a:gd name="connsiteY19" fmla="*/ 3486762 h 4066422"/>
                <a:gd name="connsiteX20" fmla="*/ 1344657 w 2029742"/>
                <a:gd name="connsiteY20" fmla="*/ 3532383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26769 w 2029742"/>
                <a:gd name="connsiteY31" fmla="*/ 3863617 h 4066422"/>
                <a:gd name="connsiteX32" fmla="*/ 852051 w 2029742"/>
                <a:gd name="connsiteY32" fmla="*/ 3781784 h 4066422"/>
                <a:gd name="connsiteX33" fmla="*/ 759544 w 2029742"/>
                <a:gd name="connsiteY33" fmla="*/ 3586095 h 4066422"/>
                <a:gd name="connsiteX34" fmla="*/ 674153 w 2029742"/>
                <a:gd name="connsiteY34" fmla="*/ 3237413 h 4066422"/>
                <a:gd name="connsiteX35" fmla="*/ 635015 w 2029742"/>
                <a:gd name="connsiteY35" fmla="*/ 3084420 h 4066422"/>
                <a:gd name="connsiteX36" fmla="*/ 595877 w 2029742"/>
                <a:gd name="connsiteY36" fmla="*/ 3009703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01040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126947 w 2029742"/>
                <a:gd name="connsiteY16" fmla="*/ 3182246 h 4066422"/>
                <a:gd name="connsiteX17" fmla="*/ 1172269 w 2029742"/>
                <a:gd name="connsiteY17" fmla="*/ 3276828 h 4066422"/>
                <a:gd name="connsiteX18" fmla="*/ 1246521 w 2029742"/>
                <a:gd name="connsiteY18" fmla="*/ 3383871 h 4066422"/>
                <a:gd name="connsiteX19" fmla="*/ 1314587 w 2029742"/>
                <a:gd name="connsiteY19" fmla="*/ 3486762 h 4066422"/>
                <a:gd name="connsiteX20" fmla="*/ 1344657 w 2029742"/>
                <a:gd name="connsiteY20" fmla="*/ 3532383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26769 w 2029742"/>
                <a:gd name="connsiteY31" fmla="*/ 3863617 h 4066422"/>
                <a:gd name="connsiteX32" fmla="*/ 852051 w 2029742"/>
                <a:gd name="connsiteY32" fmla="*/ 3781784 h 4066422"/>
                <a:gd name="connsiteX33" fmla="*/ 759544 w 2029742"/>
                <a:gd name="connsiteY33" fmla="*/ 3586095 h 4066422"/>
                <a:gd name="connsiteX34" fmla="*/ 674153 w 2029742"/>
                <a:gd name="connsiteY34" fmla="*/ 3237413 h 4066422"/>
                <a:gd name="connsiteX35" fmla="*/ 635015 w 2029742"/>
                <a:gd name="connsiteY35" fmla="*/ 3084420 h 4066422"/>
                <a:gd name="connsiteX36" fmla="*/ 595877 w 2029742"/>
                <a:gd name="connsiteY36" fmla="*/ 3009703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126947 w 2029742"/>
                <a:gd name="connsiteY16" fmla="*/ 3182246 h 4066422"/>
                <a:gd name="connsiteX17" fmla="*/ 1172269 w 2029742"/>
                <a:gd name="connsiteY17" fmla="*/ 3276828 h 4066422"/>
                <a:gd name="connsiteX18" fmla="*/ 1246521 w 2029742"/>
                <a:gd name="connsiteY18" fmla="*/ 3383871 h 4066422"/>
                <a:gd name="connsiteX19" fmla="*/ 1314587 w 2029742"/>
                <a:gd name="connsiteY19" fmla="*/ 3486762 h 4066422"/>
                <a:gd name="connsiteX20" fmla="*/ 1344657 w 2029742"/>
                <a:gd name="connsiteY20" fmla="*/ 3532383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26769 w 2029742"/>
                <a:gd name="connsiteY31" fmla="*/ 3863617 h 4066422"/>
                <a:gd name="connsiteX32" fmla="*/ 852051 w 2029742"/>
                <a:gd name="connsiteY32" fmla="*/ 3781784 h 4066422"/>
                <a:gd name="connsiteX33" fmla="*/ 759544 w 2029742"/>
                <a:gd name="connsiteY33" fmla="*/ 3586095 h 4066422"/>
                <a:gd name="connsiteX34" fmla="*/ 674153 w 2029742"/>
                <a:gd name="connsiteY34" fmla="*/ 3237413 h 4066422"/>
                <a:gd name="connsiteX35" fmla="*/ 635015 w 2029742"/>
                <a:gd name="connsiteY35" fmla="*/ 3084420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126947 w 2029742"/>
                <a:gd name="connsiteY16" fmla="*/ 3182246 h 4066422"/>
                <a:gd name="connsiteX17" fmla="*/ 1172269 w 2029742"/>
                <a:gd name="connsiteY17" fmla="*/ 3276828 h 4066422"/>
                <a:gd name="connsiteX18" fmla="*/ 1246521 w 2029742"/>
                <a:gd name="connsiteY18" fmla="*/ 3383871 h 4066422"/>
                <a:gd name="connsiteX19" fmla="*/ 1314587 w 2029742"/>
                <a:gd name="connsiteY19" fmla="*/ 3486762 h 4066422"/>
                <a:gd name="connsiteX20" fmla="*/ 1344657 w 2029742"/>
                <a:gd name="connsiteY20" fmla="*/ 3532383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26769 w 2029742"/>
                <a:gd name="connsiteY31" fmla="*/ 3863617 h 4066422"/>
                <a:gd name="connsiteX32" fmla="*/ 852051 w 2029742"/>
                <a:gd name="connsiteY32" fmla="*/ 3781784 h 4066422"/>
                <a:gd name="connsiteX33" fmla="*/ 759544 w 2029742"/>
                <a:gd name="connsiteY33" fmla="*/ 3586095 h 4066422"/>
                <a:gd name="connsiteX34" fmla="*/ 674153 w 2029742"/>
                <a:gd name="connsiteY34" fmla="*/ 3237413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126947 w 2029742"/>
                <a:gd name="connsiteY16" fmla="*/ 3182246 h 4066422"/>
                <a:gd name="connsiteX17" fmla="*/ 1172269 w 2029742"/>
                <a:gd name="connsiteY17" fmla="*/ 3276828 h 4066422"/>
                <a:gd name="connsiteX18" fmla="*/ 1246521 w 2029742"/>
                <a:gd name="connsiteY18" fmla="*/ 3383871 h 4066422"/>
                <a:gd name="connsiteX19" fmla="*/ 1314587 w 2029742"/>
                <a:gd name="connsiteY19" fmla="*/ 3486762 h 4066422"/>
                <a:gd name="connsiteX20" fmla="*/ 1344657 w 2029742"/>
                <a:gd name="connsiteY20" fmla="*/ 3532383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26769 w 2029742"/>
                <a:gd name="connsiteY31" fmla="*/ 3863617 h 4066422"/>
                <a:gd name="connsiteX32" fmla="*/ 852051 w 2029742"/>
                <a:gd name="connsiteY32" fmla="*/ 3781784 h 4066422"/>
                <a:gd name="connsiteX33" fmla="*/ 759544 w 2029742"/>
                <a:gd name="connsiteY33" fmla="*/ 3586095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126947 w 2029742"/>
                <a:gd name="connsiteY16" fmla="*/ 3182246 h 4066422"/>
                <a:gd name="connsiteX17" fmla="*/ 1172269 w 2029742"/>
                <a:gd name="connsiteY17" fmla="*/ 3276828 h 4066422"/>
                <a:gd name="connsiteX18" fmla="*/ 1246521 w 2029742"/>
                <a:gd name="connsiteY18" fmla="*/ 3383871 h 4066422"/>
                <a:gd name="connsiteX19" fmla="*/ 1314587 w 2029742"/>
                <a:gd name="connsiteY19" fmla="*/ 3486762 h 4066422"/>
                <a:gd name="connsiteX20" fmla="*/ 1344657 w 2029742"/>
                <a:gd name="connsiteY20" fmla="*/ 3532383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26769 w 2029742"/>
                <a:gd name="connsiteY31" fmla="*/ 3863617 h 4066422"/>
                <a:gd name="connsiteX32" fmla="*/ 852051 w 2029742"/>
                <a:gd name="connsiteY32" fmla="*/ 3781784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126947 w 2029742"/>
                <a:gd name="connsiteY16" fmla="*/ 3182246 h 4066422"/>
                <a:gd name="connsiteX17" fmla="*/ 1172269 w 2029742"/>
                <a:gd name="connsiteY17" fmla="*/ 3276828 h 4066422"/>
                <a:gd name="connsiteX18" fmla="*/ 1246521 w 2029742"/>
                <a:gd name="connsiteY18" fmla="*/ 3383871 h 4066422"/>
                <a:gd name="connsiteX19" fmla="*/ 1314587 w 2029742"/>
                <a:gd name="connsiteY19" fmla="*/ 3486762 h 4066422"/>
                <a:gd name="connsiteX20" fmla="*/ 1344657 w 2029742"/>
                <a:gd name="connsiteY20" fmla="*/ 3532383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26769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126947 w 2029742"/>
                <a:gd name="connsiteY16" fmla="*/ 3182246 h 4066422"/>
                <a:gd name="connsiteX17" fmla="*/ 1172269 w 2029742"/>
                <a:gd name="connsiteY17" fmla="*/ 3276828 h 4066422"/>
                <a:gd name="connsiteX18" fmla="*/ 1246521 w 2029742"/>
                <a:gd name="connsiteY18" fmla="*/ 3383871 h 4066422"/>
                <a:gd name="connsiteX19" fmla="*/ 1314587 w 2029742"/>
                <a:gd name="connsiteY19" fmla="*/ 3486762 h 4066422"/>
                <a:gd name="connsiteX20" fmla="*/ 1344657 w 2029742"/>
                <a:gd name="connsiteY20" fmla="*/ 3532383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126947 w 2029742"/>
                <a:gd name="connsiteY16" fmla="*/ 3182246 h 4066422"/>
                <a:gd name="connsiteX17" fmla="*/ 1172269 w 2029742"/>
                <a:gd name="connsiteY17" fmla="*/ 3276828 h 4066422"/>
                <a:gd name="connsiteX18" fmla="*/ 1246521 w 2029742"/>
                <a:gd name="connsiteY18" fmla="*/ 3383871 h 4066422"/>
                <a:gd name="connsiteX19" fmla="*/ 1314587 w 2029742"/>
                <a:gd name="connsiteY19" fmla="*/ 3486762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126947 w 2029742"/>
                <a:gd name="connsiteY16" fmla="*/ 3182246 h 4066422"/>
                <a:gd name="connsiteX17" fmla="*/ 1172269 w 2029742"/>
                <a:gd name="connsiteY17" fmla="*/ 3276828 h 4066422"/>
                <a:gd name="connsiteX18" fmla="*/ 1202260 w 2029742"/>
                <a:gd name="connsiteY18" fmla="*/ 3452664 h 4066422"/>
                <a:gd name="connsiteX19" fmla="*/ 1314587 w 2029742"/>
                <a:gd name="connsiteY19" fmla="*/ 3486762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126947 w 2029742"/>
                <a:gd name="connsiteY16" fmla="*/ 3182246 h 4066422"/>
                <a:gd name="connsiteX17" fmla="*/ 1172269 w 2029742"/>
                <a:gd name="connsiteY17" fmla="*/ 3276828 h 4066422"/>
                <a:gd name="connsiteX18" fmla="*/ 1202260 w 2029742"/>
                <a:gd name="connsiteY18" fmla="*/ 3452664 h 4066422"/>
                <a:gd name="connsiteX19" fmla="*/ 1246184 w 2029742"/>
                <a:gd name="connsiteY19" fmla="*/ 3546959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126947 w 2029742"/>
                <a:gd name="connsiteY16" fmla="*/ 3182246 h 4066422"/>
                <a:gd name="connsiteX17" fmla="*/ 1172269 w 2029742"/>
                <a:gd name="connsiteY17" fmla="*/ 3276828 h 4066422"/>
                <a:gd name="connsiteX18" fmla="*/ 1121784 w 2029742"/>
                <a:gd name="connsiteY18" fmla="*/ 3504261 h 4066422"/>
                <a:gd name="connsiteX19" fmla="*/ 1246184 w 2029742"/>
                <a:gd name="connsiteY19" fmla="*/ 3546959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126947 w 2029742"/>
                <a:gd name="connsiteY16" fmla="*/ 3182246 h 4066422"/>
                <a:gd name="connsiteX17" fmla="*/ 1047532 w 2029742"/>
                <a:gd name="connsiteY17" fmla="*/ 3319824 h 4066422"/>
                <a:gd name="connsiteX18" fmla="*/ 1121784 w 2029742"/>
                <a:gd name="connsiteY18" fmla="*/ 3504261 h 4066422"/>
                <a:gd name="connsiteX19" fmla="*/ 1246184 w 2029742"/>
                <a:gd name="connsiteY19" fmla="*/ 3546959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1079762 w 2029742"/>
                <a:gd name="connsiteY15" fmla="*/ 3066620 h 4066422"/>
                <a:gd name="connsiteX16" fmla="*/ 1002212 w 2029742"/>
                <a:gd name="connsiteY16" fmla="*/ 3147849 h 4066422"/>
                <a:gd name="connsiteX17" fmla="*/ 1047532 w 2029742"/>
                <a:gd name="connsiteY17" fmla="*/ 3319824 h 4066422"/>
                <a:gd name="connsiteX18" fmla="*/ 1121784 w 2029742"/>
                <a:gd name="connsiteY18" fmla="*/ 3504261 h 4066422"/>
                <a:gd name="connsiteX19" fmla="*/ 1246184 w 2029742"/>
                <a:gd name="connsiteY19" fmla="*/ 3546959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1023298 w 2029742"/>
                <a:gd name="connsiteY14" fmla="*/ 2848399 h 4066422"/>
                <a:gd name="connsiteX15" fmla="*/ 967097 w 2029742"/>
                <a:gd name="connsiteY15" fmla="*/ 3015023 h 4066422"/>
                <a:gd name="connsiteX16" fmla="*/ 1002212 w 2029742"/>
                <a:gd name="connsiteY16" fmla="*/ 3147849 h 4066422"/>
                <a:gd name="connsiteX17" fmla="*/ 1047532 w 2029742"/>
                <a:gd name="connsiteY17" fmla="*/ 3319824 h 4066422"/>
                <a:gd name="connsiteX18" fmla="*/ 1121784 w 2029742"/>
                <a:gd name="connsiteY18" fmla="*/ 3504261 h 4066422"/>
                <a:gd name="connsiteX19" fmla="*/ 1246184 w 2029742"/>
                <a:gd name="connsiteY19" fmla="*/ 3546959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977048 w 2029742"/>
                <a:gd name="connsiteY13" fmla="*/ 2709638 h 4066422"/>
                <a:gd name="connsiteX14" fmla="*/ 906610 w 2029742"/>
                <a:gd name="connsiteY14" fmla="*/ 2805402 h 4066422"/>
                <a:gd name="connsiteX15" fmla="*/ 967097 w 2029742"/>
                <a:gd name="connsiteY15" fmla="*/ 3015023 h 4066422"/>
                <a:gd name="connsiteX16" fmla="*/ 1002212 w 2029742"/>
                <a:gd name="connsiteY16" fmla="*/ 3147849 h 4066422"/>
                <a:gd name="connsiteX17" fmla="*/ 1047532 w 2029742"/>
                <a:gd name="connsiteY17" fmla="*/ 3319824 h 4066422"/>
                <a:gd name="connsiteX18" fmla="*/ 1121784 w 2029742"/>
                <a:gd name="connsiteY18" fmla="*/ 3504261 h 4066422"/>
                <a:gd name="connsiteX19" fmla="*/ 1246184 w 2029742"/>
                <a:gd name="connsiteY19" fmla="*/ 3546959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935282 w 2029742"/>
                <a:gd name="connsiteY12" fmla="*/ 2422312 h 4066422"/>
                <a:gd name="connsiteX13" fmla="*/ 868406 w 2029742"/>
                <a:gd name="connsiteY13" fmla="*/ 2546250 h 4066422"/>
                <a:gd name="connsiteX14" fmla="*/ 906610 w 2029742"/>
                <a:gd name="connsiteY14" fmla="*/ 2805402 h 4066422"/>
                <a:gd name="connsiteX15" fmla="*/ 967097 w 2029742"/>
                <a:gd name="connsiteY15" fmla="*/ 3015023 h 4066422"/>
                <a:gd name="connsiteX16" fmla="*/ 1002212 w 2029742"/>
                <a:gd name="connsiteY16" fmla="*/ 3147849 h 4066422"/>
                <a:gd name="connsiteX17" fmla="*/ 1047532 w 2029742"/>
                <a:gd name="connsiteY17" fmla="*/ 3319824 h 4066422"/>
                <a:gd name="connsiteX18" fmla="*/ 1121784 w 2029742"/>
                <a:gd name="connsiteY18" fmla="*/ 3504261 h 4066422"/>
                <a:gd name="connsiteX19" fmla="*/ 1246184 w 2029742"/>
                <a:gd name="connsiteY19" fmla="*/ 3546959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874965 w 2029742"/>
                <a:gd name="connsiteY11" fmla="*/ 1812658 h 4066422"/>
                <a:gd name="connsiteX12" fmla="*/ 818593 w 2029742"/>
                <a:gd name="connsiteY12" fmla="*/ 2095535 h 4066422"/>
                <a:gd name="connsiteX13" fmla="*/ 868406 w 2029742"/>
                <a:gd name="connsiteY13" fmla="*/ 2546250 h 4066422"/>
                <a:gd name="connsiteX14" fmla="*/ 906610 w 2029742"/>
                <a:gd name="connsiteY14" fmla="*/ 2805402 h 4066422"/>
                <a:gd name="connsiteX15" fmla="*/ 967097 w 2029742"/>
                <a:gd name="connsiteY15" fmla="*/ 3015023 h 4066422"/>
                <a:gd name="connsiteX16" fmla="*/ 1002212 w 2029742"/>
                <a:gd name="connsiteY16" fmla="*/ 3147849 h 4066422"/>
                <a:gd name="connsiteX17" fmla="*/ 1047532 w 2029742"/>
                <a:gd name="connsiteY17" fmla="*/ 3319824 h 4066422"/>
                <a:gd name="connsiteX18" fmla="*/ 1121784 w 2029742"/>
                <a:gd name="connsiteY18" fmla="*/ 3504261 h 4066422"/>
                <a:gd name="connsiteX19" fmla="*/ 1246184 w 2029742"/>
                <a:gd name="connsiteY19" fmla="*/ 3546959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809394 w 2029742"/>
                <a:gd name="connsiteY10" fmla="*/ 954213 h 4066422"/>
                <a:gd name="connsiteX11" fmla="*/ 730109 w 2029742"/>
                <a:gd name="connsiteY11" fmla="*/ 1425687 h 4066422"/>
                <a:gd name="connsiteX12" fmla="*/ 818593 w 2029742"/>
                <a:gd name="connsiteY12" fmla="*/ 2095535 h 4066422"/>
                <a:gd name="connsiteX13" fmla="*/ 868406 w 2029742"/>
                <a:gd name="connsiteY13" fmla="*/ 2546250 h 4066422"/>
                <a:gd name="connsiteX14" fmla="*/ 906610 w 2029742"/>
                <a:gd name="connsiteY14" fmla="*/ 2805402 h 4066422"/>
                <a:gd name="connsiteX15" fmla="*/ 967097 w 2029742"/>
                <a:gd name="connsiteY15" fmla="*/ 3015023 h 4066422"/>
                <a:gd name="connsiteX16" fmla="*/ 1002212 w 2029742"/>
                <a:gd name="connsiteY16" fmla="*/ 3147849 h 4066422"/>
                <a:gd name="connsiteX17" fmla="*/ 1047532 w 2029742"/>
                <a:gd name="connsiteY17" fmla="*/ 3319824 h 4066422"/>
                <a:gd name="connsiteX18" fmla="*/ 1121784 w 2029742"/>
                <a:gd name="connsiteY18" fmla="*/ 3504261 h 4066422"/>
                <a:gd name="connsiteX19" fmla="*/ 1246184 w 2029742"/>
                <a:gd name="connsiteY19" fmla="*/ 3546959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620277 w 2029742"/>
                <a:gd name="connsiteY10" fmla="*/ 1160599 h 4066422"/>
                <a:gd name="connsiteX11" fmla="*/ 730109 w 2029742"/>
                <a:gd name="connsiteY11" fmla="*/ 1425687 h 4066422"/>
                <a:gd name="connsiteX12" fmla="*/ 818593 w 2029742"/>
                <a:gd name="connsiteY12" fmla="*/ 2095535 h 4066422"/>
                <a:gd name="connsiteX13" fmla="*/ 868406 w 2029742"/>
                <a:gd name="connsiteY13" fmla="*/ 2546250 h 4066422"/>
                <a:gd name="connsiteX14" fmla="*/ 906610 w 2029742"/>
                <a:gd name="connsiteY14" fmla="*/ 2805402 h 4066422"/>
                <a:gd name="connsiteX15" fmla="*/ 967097 w 2029742"/>
                <a:gd name="connsiteY15" fmla="*/ 3015023 h 4066422"/>
                <a:gd name="connsiteX16" fmla="*/ 1002212 w 2029742"/>
                <a:gd name="connsiteY16" fmla="*/ 3147849 h 4066422"/>
                <a:gd name="connsiteX17" fmla="*/ 1047532 w 2029742"/>
                <a:gd name="connsiteY17" fmla="*/ 3319824 h 4066422"/>
                <a:gd name="connsiteX18" fmla="*/ 1121784 w 2029742"/>
                <a:gd name="connsiteY18" fmla="*/ 3504261 h 4066422"/>
                <a:gd name="connsiteX19" fmla="*/ 1246184 w 2029742"/>
                <a:gd name="connsiteY19" fmla="*/ 3546959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809497 w 2029742"/>
                <a:gd name="connsiteY9" fmla="*/ 866563 h 4066422"/>
                <a:gd name="connsiteX10" fmla="*/ 620277 w 2029742"/>
                <a:gd name="connsiteY10" fmla="*/ 1160599 h 4066422"/>
                <a:gd name="connsiteX11" fmla="*/ 705966 w 2029742"/>
                <a:gd name="connsiteY11" fmla="*/ 1434284 h 4066422"/>
                <a:gd name="connsiteX12" fmla="*/ 818593 w 2029742"/>
                <a:gd name="connsiteY12" fmla="*/ 2095535 h 4066422"/>
                <a:gd name="connsiteX13" fmla="*/ 868406 w 2029742"/>
                <a:gd name="connsiteY13" fmla="*/ 2546250 h 4066422"/>
                <a:gd name="connsiteX14" fmla="*/ 906610 w 2029742"/>
                <a:gd name="connsiteY14" fmla="*/ 2805402 h 4066422"/>
                <a:gd name="connsiteX15" fmla="*/ 967097 w 2029742"/>
                <a:gd name="connsiteY15" fmla="*/ 3015023 h 4066422"/>
                <a:gd name="connsiteX16" fmla="*/ 1002212 w 2029742"/>
                <a:gd name="connsiteY16" fmla="*/ 3147849 h 4066422"/>
                <a:gd name="connsiteX17" fmla="*/ 1047532 w 2029742"/>
                <a:gd name="connsiteY17" fmla="*/ 3319824 h 4066422"/>
                <a:gd name="connsiteX18" fmla="*/ 1121784 w 2029742"/>
                <a:gd name="connsiteY18" fmla="*/ 3504261 h 4066422"/>
                <a:gd name="connsiteX19" fmla="*/ 1246184 w 2029742"/>
                <a:gd name="connsiteY19" fmla="*/ 3546959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793401 w 2029742"/>
                <a:gd name="connsiteY8" fmla="*/ 746173 h 4066422"/>
                <a:gd name="connsiteX9" fmla="*/ 523810 w 2029742"/>
                <a:gd name="connsiteY9" fmla="*/ 969757 h 4066422"/>
                <a:gd name="connsiteX10" fmla="*/ 620277 w 2029742"/>
                <a:gd name="connsiteY10" fmla="*/ 1160599 h 4066422"/>
                <a:gd name="connsiteX11" fmla="*/ 705966 w 2029742"/>
                <a:gd name="connsiteY11" fmla="*/ 1434284 h 4066422"/>
                <a:gd name="connsiteX12" fmla="*/ 818593 w 2029742"/>
                <a:gd name="connsiteY12" fmla="*/ 2095535 h 4066422"/>
                <a:gd name="connsiteX13" fmla="*/ 868406 w 2029742"/>
                <a:gd name="connsiteY13" fmla="*/ 2546250 h 4066422"/>
                <a:gd name="connsiteX14" fmla="*/ 906610 w 2029742"/>
                <a:gd name="connsiteY14" fmla="*/ 2805402 h 4066422"/>
                <a:gd name="connsiteX15" fmla="*/ 967097 w 2029742"/>
                <a:gd name="connsiteY15" fmla="*/ 3015023 h 4066422"/>
                <a:gd name="connsiteX16" fmla="*/ 1002212 w 2029742"/>
                <a:gd name="connsiteY16" fmla="*/ 3147849 h 4066422"/>
                <a:gd name="connsiteX17" fmla="*/ 1047532 w 2029742"/>
                <a:gd name="connsiteY17" fmla="*/ 3319824 h 4066422"/>
                <a:gd name="connsiteX18" fmla="*/ 1121784 w 2029742"/>
                <a:gd name="connsiteY18" fmla="*/ 3504261 h 4066422"/>
                <a:gd name="connsiteX19" fmla="*/ 1246184 w 2029742"/>
                <a:gd name="connsiteY19" fmla="*/ 3546959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752637 w 2029742"/>
                <a:gd name="connsiteY7" fmla="*/ 604312 h 4066422"/>
                <a:gd name="connsiteX8" fmla="*/ 447357 w 2029742"/>
                <a:gd name="connsiteY8" fmla="*/ 892363 h 4066422"/>
                <a:gd name="connsiteX9" fmla="*/ 523810 w 2029742"/>
                <a:gd name="connsiteY9" fmla="*/ 969757 h 4066422"/>
                <a:gd name="connsiteX10" fmla="*/ 620277 w 2029742"/>
                <a:gd name="connsiteY10" fmla="*/ 1160599 h 4066422"/>
                <a:gd name="connsiteX11" fmla="*/ 705966 w 2029742"/>
                <a:gd name="connsiteY11" fmla="*/ 1434284 h 4066422"/>
                <a:gd name="connsiteX12" fmla="*/ 818593 w 2029742"/>
                <a:gd name="connsiteY12" fmla="*/ 2095535 h 4066422"/>
                <a:gd name="connsiteX13" fmla="*/ 868406 w 2029742"/>
                <a:gd name="connsiteY13" fmla="*/ 2546250 h 4066422"/>
                <a:gd name="connsiteX14" fmla="*/ 906610 w 2029742"/>
                <a:gd name="connsiteY14" fmla="*/ 2805402 h 4066422"/>
                <a:gd name="connsiteX15" fmla="*/ 967097 w 2029742"/>
                <a:gd name="connsiteY15" fmla="*/ 3015023 h 4066422"/>
                <a:gd name="connsiteX16" fmla="*/ 1002212 w 2029742"/>
                <a:gd name="connsiteY16" fmla="*/ 3147849 h 4066422"/>
                <a:gd name="connsiteX17" fmla="*/ 1047532 w 2029742"/>
                <a:gd name="connsiteY17" fmla="*/ 3319824 h 4066422"/>
                <a:gd name="connsiteX18" fmla="*/ 1121784 w 2029742"/>
                <a:gd name="connsiteY18" fmla="*/ 3504261 h 4066422"/>
                <a:gd name="connsiteX19" fmla="*/ 1246184 w 2029742"/>
                <a:gd name="connsiteY19" fmla="*/ 3546959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712926 w 2029742"/>
                <a:gd name="connsiteY6" fmla="*/ 513987 h 4066422"/>
                <a:gd name="connsiteX7" fmla="*/ 350261 w 2029742"/>
                <a:gd name="connsiteY7" fmla="*/ 853695 h 4066422"/>
                <a:gd name="connsiteX8" fmla="*/ 447357 w 2029742"/>
                <a:gd name="connsiteY8" fmla="*/ 892363 h 4066422"/>
                <a:gd name="connsiteX9" fmla="*/ 523810 w 2029742"/>
                <a:gd name="connsiteY9" fmla="*/ 969757 h 4066422"/>
                <a:gd name="connsiteX10" fmla="*/ 620277 w 2029742"/>
                <a:gd name="connsiteY10" fmla="*/ 1160599 h 4066422"/>
                <a:gd name="connsiteX11" fmla="*/ 705966 w 2029742"/>
                <a:gd name="connsiteY11" fmla="*/ 1434284 h 4066422"/>
                <a:gd name="connsiteX12" fmla="*/ 818593 w 2029742"/>
                <a:gd name="connsiteY12" fmla="*/ 2095535 h 4066422"/>
                <a:gd name="connsiteX13" fmla="*/ 868406 w 2029742"/>
                <a:gd name="connsiteY13" fmla="*/ 2546250 h 4066422"/>
                <a:gd name="connsiteX14" fmla="*/ 906610 w 2029742"/>
                <a:gd name="connsiteY14" fmla="*/ 2805402 h 4066422"/>
                <a:gd name="connsiteX15" fmla="*/ 967097 w 2029742"/>
                <a:gd name="connsiteY15" fmla="*/ 3015023 h 4066422"/>
                <a:gd name="connsiteX16" fmla="*/ 1002212 w 2029742"/>
                <a:gd name="connsiteY16" fmla="*/ 3147849 h 4066422"/>
                <a:gd name="connsiteX17" fmla="*/ 1047532 w 2029742"/>
                <a:gd name="connsiteY17" fmla="*/ 3319824 h 4066422"/>
                <a:gd name="connsiteX18" fmla="*/ 1121784 w 2029742"/>
                <a:gd name="connsiteY18" fmla="*/ 3504261 h 4066422"/>
                <a:gd name="connsiteX19" fmla="*/ 1246184 w 2029742"/>
                <a:gd name="connsiteY19" fmla="*/ 3546959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628428 w 2029742"/>
                <a:gd name="connsiteY5" fmla="*/ 419393 h 4066422"/>
                <a:gd name="connsiteX6" fmla="*/ 290432 w 2029742"/>
                <a:gd name="connsiteY6" fmla="*/ 849364 h 4066422"/>
                <a:gd name="connsiteX7" fmla="*/ 350261 w 2029742"/>
                <a:gd name="connsiteY7" fmla="*/ 853695 h 4066422"/>
                <a:gd name="connsiteX8" fmla="*/ 447357 w 2029742"/>
                <a:gd name="connsiteY8" fmla="*/ 892363 h 4066422"/>
                <a:gd name="connsiteX9" fmla="*/ 523810 w 2029742"/>
                <a:gd name="connsiteY9" fmla="*/ 969757 h 4066422"/>
                <a:gd name="connsiteX10" fmla="*/ 620277 w 2029742"/>
                <a:gd name="connsiteY10" fmla="*/ 1160599 h 4066422"/>
                <a:gd name="connsiteX11" fmla="*/ 705966 w 2029742"/>
                <a:gd name="connsiteY11" fmla="*/ 1434284 h 4066422"/>
                <a:gd name="connsiteX12" fmla="*/ 818593 w 2029742"/>
                <a:gd name="connsiteY12" fmla="*/ 2095535 h 4066422"/>
                <a:gd name="connsiteX13" fmla="*/ 868406 w 2029742"/>
                <a:gd name="connsiteY13" fmla="*/ 2546250 h 4066422"/>
                <a:gd name="connsiteX14" fmla="*/ 906610 w 2029742"/>
                <a:gd name="connsiteY14" fmla="*/ 2805402 h 4066422"/>
                <a:gd name="connsiteX15" fmla="*/ 967097 w 2029742"/>
                <a:gd name="connsiteY15" fmla="*/ 3015023 h 4066422"/>
                <a:gd name="connsiteX16" fmla="*/ 1002212 w 2029742"/>
                <a:gd name="connsiteY16" fmla="*/ 3147849 h 4066422"/>
                <a:gd name="connsiteX17" fmla="*/ 1047532 w 2029742"/>
                <a:gd name="connsiteY17" fmla="*/ 3319824 h 4066422"/>
                <a:gd name="connsiteX18" fmla="*/ 1121784 w 2029742"/>
                <a:gd name="connsiteY18" fmla="*/ 3504261 h 4066422"/>
                <a:gd name="connsiteX19" fmla="*/ 1246184 w 2029742"/>
                <a:gd name="connsiteY19" fmla="*/ 3546959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230076 w 2029742"/>
                <a:gd name="connsiteY5" fmla="*/ 780570 h 4066422"/>
                <a:gd name="connsiteX6" fmla="*/ 290432 w 2029742"/>
                <a:gd name="connsiteY6" fmla="*/ 849364 h 4066422"/>
                <a:gd name="connsiteX7" fmla="*/ 350261 w 2029742"/>
                <a:gd name="connsiteY7" fmla="*/ 853695 h 4066422"/>
                <a:gd name="connsiteX8" fmla="*/ 447357 w 2029742"/>
                <a:gd name="connsiteY8" fmla="*/ 892363 h 4066422"/>
                <a:gd name="connsiteX9" fmla="*/ 523810 w 2029742"/>
                <a:gd name="connsiteY9" fmla="*/ 969757 h 4066422"/>
                <a:gd name="connsiteX10" fmla="*/ 620277 w 2029742"/>
                <a:gd name="connsiteY10" fmla="*/ 1160599 h 4066422"/>
                <a:gd name="connsiteX11" fmla="*/ 705966 w 2029742"/>
                <a:gd name="connsiteY11" fmla="*/ 1434284 h 4066422"/>
                <a:gd name="connsiteX12" fmla="*/ 818593 w 2029742"/>
                <a:gd name="connsiteY12" fmla="*/ 2095535 h 4066422"/>
                <a:gd name="connsiteX13" fmla="*/ 868406 w 2029742"/>
                <a:gd name="connsiteY13" fmla="*/ 2546250 h 4066422"/>
                <a:gd name="connsiteX14" fmla="*/ 906610 w 2029742"/>
                <a:gd name="connsiteY14" fmla="*/ 2805402 h 4066422"/>
                <a:gd name="connsiteX15" fmla="*/ 967097 w 2029742"/>
                <a:gd name="connsiteY15" fmla="*/ 3015023 h 4066422"/>
                <a:gd name="connsiteX16" fmla="*/ 1002212 w 2029742"/>
                <a:gd name="connsiteY16" fmla="*/ 3147849 h 4066422"/>
                <a:gd name="connsiteX17" fmla="*/ 1047532 w 2029742"/>
                <a:gd name="connsiteY17" fmla="*/ 3319824 h 4066422"/>
                <a:gd name="connsiteX18" fmla="*/ 1121784 w 2029742"/>
                <a:gd name="connsiteY18" fmla="*/ 3504261 h 4066422"/>
                <a:gd name="connsiteX19" fmla="*/ 1246184 w 2029742"/>
                <a:gd name="connsiteY19" fmla="*/ 3546959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230076 w 2029742"/>
                <a:gd name="connsiteY5" fmla="*/ 780570 h 4066422"/>
                <a:gd name="connsiteX6" fmla="*/ 302503 w 2029742"/>
                <a:gd name="connsiteY6" fmla="*/ 797767 h 4066422"/>
                <a:gd name="connsiteX7" fmla="*/ 350261 w 2029742"/>
                <a:gd name="connsiteY7" fmla="*/ 853695 h 4066422"/>
                <a:gd name="connsiteX8" fmla="*/ 447357 w 2029742"/>
                <a:gd name="connsiteY8" fmla="*/ 892363 h 4066422"/>
                <a:gd name="connsiteX9" fmla="*/ 523810 w 2029742"/>
                <a:gd name="connsiteY9" fmla="*/ 969757 h 4066422"/>
                <a:gd name="connsiteX10" fmla="*/ 620277 w 2029742"/>
                <a:gd name="connsiteY10" fmla="*/ 1160599 h 4066422"/>
                <a:gd name="connsiteX11" fmla="*/ 705966 w 2029742"/>
                <a:gd name="connsiteY11" fmla="*/ 1434284 h 4066422"/>
                <a:gd name="connsiteX12" fmla="*/ 818593 w 2029742"/>
                <a:gd name="connsiteY12" fmla="*/ 2095535 h 4066422"/>
                <a:gd name="connsiteX13" fmla="*/ 868406 w 2029742"/>
                <a:gd name="connsiteY13" fmla="*/ 2546250 h 4066422"/>
                <a:gd name="connsiteX14" fmla="*/ 906610 w 2029742"/>
                <a:gd name="connsiteY14" fmla="*/ 2805402 h 4066422"/>
                <a:gd name="connsiteX15" fmla="*/ 967097 w 2029742"/>
                <a:gd name="connsiteY15" fmla="*/ 3015023 h 4066422"/>
                <a:gd name="connsiteX16" fmla="*/ 1002212 w 2029742"/>
                <a:gd name="connsiteY16" fmla="*/ 3147849 h 4066422"/>
                <a:gd name="connsiteX17" fmla="*/ 1047532 w 2029742"/>
                <a:gd name="connsiteY17" fmla="*/ 3319824 h 4066422"/>
                <a:gd name="connsiteX18" fmla="*/ 1121784 w 2029742"/>
                <a:gd name="connsiteY18" fmla="*/ 3504261 h 4066422"/>
                <a:gd name="connsiteX19" fmla="*/ 1246184 w 2029742"/>
                <a:gd name="connsiteY19" fmla="*/ 3546959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533101 w 2029742"/>
                <a:gd name="connsiteY4" fmla="*/ 305418 h 4066422"/>
                <a:gd name="connsiteX5" fmla="*/ 230076 w 2029742"/>
                <a:gd name="connsiteY5" fmla="*/ 780570 h 4066422"/>
                <a:gd name="connsiteX6" fmla="*/ 302503 w 2029742"/>
                <a:gd name="connsiteY6" fmla="*/ 797767 h 4066422"/>
                <a:gd name="connsiteX7" fmla="*/ 358308 w 2029742"/>
                <a:gd name="connsiteY7" fmla="*/ 810698 h 4066422"/>
                <a:gd name="connsiteX8" fmla="*/ 447357 w 2029742"/>
                <a:gd name="connsiteY8" fmla="*/ 892363 h 4066422"/>
                <a:gd name="connsiteX9" fmla="*/ 523810 w 2029742"/>
                <a:gd name="connsiteY9" fmla="*/ 969757 h 4066422"/>
                <a:gd name="connsiteX10" fmla="*/ 620277 w 2029742"/>
                <a:gd name="connsiteY10" fmla="*/ 1160599 h 4066422"/>
                <a:gd name="connsiteX11" fmla="*/ 705966 w 2029742"/>
                <a:gd name="connsiteY11" fmla="*/ 1434284 h 4066422"/>
                <a:gd name="connsiteX12" fmla="*/ 818593 w 2029742"/>
                <a:gd name="connsiteY12" fmla="*/ 2095535 h 4066422"/>
                <a:gd name="connsiteX13" fmla="*/ 868406 w 2029742"/>
                <a:gd name="connsiteY13" fmla="*/ 2546250 h 4066422"/>
                <a:gd name="connsiteX14" fmla="*/ 906610 w 2029742"/>
                <a:gd name="connsiteY14" fmla="*/ 2805402 h 4066422"/>
                <a:gd name="connsiteX15" fmla="*/ 967097 w 2029742"/>
                <a:gd name="connsiteY15" fmla="*/ 3015023 h 4066422"/>
                <a:gd name="connsiteX16" fmla="*/ 1002212 w 2029742"/>
                <a:gd name="connsiteY16" fmla="*/ 3147849 h 4066422"/>
                <a:gd name="connsiteX17" fmla="*/ 1047532 w 2029742"/>
                <a:gd name="connsiteY17" fmla="*/ 3319824 h 4066422"/>
                <a:gd name="connsiteX18" fmla="*/ 1121784 w 2029742"/>
                <a:gd name="connsiteY18" fmla="*/ 3504261 h 4066422"/>
                <a:gd name="connsiteX19" fmla="*/ 1246184 w 2029742"/>
                <a:gd name="connsiteY19" fmla="*/ 3546959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427240 w 2029742"/>
                <a:gd name="connsiteY3" fmla="*/ 213009 h 4066422"/>
                <a:gd name="connsiteX4" fmla="*/ 110605 w 2029742"/>
                <a:gd name="connsiteY4" fmla="*/ 718188 h 4066422"/>
                <a:gd name="connsiteX5" fmla="*/ 230076 w 2029742"/>
                <a:gd name="connsiteY5" fmla="*/ 780570 h 4066422"/>
                <a:gd name="connsiteX6" fmla="*/ 302503 w 2029742"/>
                <a:gd name="connsiteY6" fmla="*/ 797767 h 4066422"/>
                <a:gd name="connsiteX7" fmla="*/ 358308 w 2029742"/>
                <a:gd name="connsiteY7" fmla="*/ 810698 h 4066422"/>
                <a:gd name="connsiteX8" fmla="*/ 447357 w 2029742"/>
                <a:gd name="connsiteY8" fmla="*/ 892363 h 4066422"/>
                <a:gd name="connsiteX9" fmla="*/ 523810 w 2029742"/>
                <a:gd name="connsiteY9" fmla="*/ 969757 h 4066422"/>
                <a:gd name="connsiteX10" fmla="*/ 620277 w 2029742"/>
                <a:gd name="connsiteY10" fmla="*/ 1160599 h 4066422"/>
                <a:gd name="connsiteX11" fmla="*/ 705966 w 2029742"/>
                <a:gd name="connsiteY11" fmla="*/ 1434284 h 4066422"/>
                <a:gd name="connsiteX12" fmla="*/ 818593 w 2029742"/>
                <a:gd name="connsiteY12" fmla="*/ 2095535 h 4066422"/>
                <a:gd name="connsiteX13" fmla="*/ 868406 w 2029742"/>
                <a:gd name="connsiteY13" fmla="*/ 2546250 h 4066422"/>
                <a:gd name="connsiteX14" fmla="*/ 906610 w 2029742"/>
                <a:gd name="connsiteY14" fmla="*/ 2805402 h 4066422"/>
                <a:gd name="connsiteX15" fmla="*/ 967097 w 2029742"/>
                <a:gd name="connsiteY15" fmla="*/ 3015023 h 4066422"/>
                <a:gd name="connsiteX16" fmla="*/ 1002212 w 2029742"/>
                <a:gd name="connsiteY16" fmla="*/ 3147849 h 4066422"/>
                <a:gd name="connsiteX17" fmla="*/ 1047532 w 2029742"/>
                <a:gd name="connsiteY17" fmla="*/ 3319824 h 4066422"/>
                <a:gd name="connsiteX18" fmla="*/ 1121784 w 2029742"/>
                <a:gd name="connsiteY18" fmla="*/ 3504261 h 4066422"/>
                <a:gd name="connsiteX19" fmla="*/ 1246184 w 2029742"/>
                <a:gd name="connsiteY19" fmla="*/ 3546959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197889 w 2029742"/>
                <a:gd name="connsiteY0" fmla="*/ 82435 h 4066422"/>
                <a:gd name="connsiteX1" fmla="*/ 278360 w 2029742"/>
                <a:gd name="connsiteY1" fmla="*/ 109816 h 4066422"/>
                <a:gd name="connsiteX2" fmla="*/ 363252 w 2029742"/>
                <a:gd name="connsiteY2" fmla="*/ 174658 h 4066422"/>
                <a:gd name="connsiteX3" fmla="*/ 65101 w 2029742"/>
                <a:gd name="connsiteY3" fmla="*/ 617180 h 4066422"/>
                <a:gd name="connsiteX4" fmla="*/ 110605 w 2029742"/>
                <a:gd name="connsiteY4" fmla="*/ 718188 h 4066422"/>
                <a:gd name="connsiteX5" fmla="*/ 230076 w 2029742"/>
                <a:gd name="connsiteY5" fmla="*/ 780570 h 4066422"/>
                <a:gd name="connsiteX6" fmla="*/ 302503 w 2029742"/>
                <a:gd name="connsiteY6" fmla="*/ 797767 h 4066422"/>
                <a:gd name="connsiteX7" fmla="*/ 358308 w 2029742"/>
                <a:gd name="connsiteY7" fmla="*/ 810698 h 4066422"/>
                <a:gd name="connsiteX8" fmla="*/ 447357 w 2029742"/>
                <a:gd name="connsiteY8" fmla="*/ 892363 h 4066422"/>
                <a:gd name="connsiteX9" fmla="*/ 523810 w 2029742"/>
                <a:gd name="connsiteY9" fmla="*/ 969757 h 4066422"/>
                <a:gd name="connsiteX10" fmla="*/ 620277 w 2029742"/>
                <a:gd name="connsiteY10" fmla="*/ 1160599 h 4066422"/>
                <a:gd name="connsiteX11" fmla="*/ 705966 w 2029742"/>
                <a:gd name="connsiteY11" fmla="*/ 1434284 h 4066422"/>
                <a:gd name="connsiteX12" fmla="*/ 818593 w 2029742"/>
                <a:gd name="connsiteY12" fmla="*/ 2095535 h 4066422"/>
                <a:gd name="connsiteX13" fmla="*/ 868406 w 2029742"/>
                <a:gd name="connsiteY13" fmla="*/ 2546250 h 4066422"/>
                <a:gd name="connsiteX14" fmla="*/ 906610 w 2029742"/>
                <a:gd name="connsiteY14" fmla="*/ 2805402 h 4066422"/>
                <a:gd name="connsiteX15" fmla="*/ 967097 w 2029742"/>
                <a:gd name="connsiteY15" fmla="*/ 3015023 h 4066422"/>
                <a:gd name="connsiteX16" fmla="*/ 1002212 w 2029742"/>
                <a:gd name="connsiteY16" fmla="*/ 3147849 h 4066422"/>
                <a:gd name="connsiteX17" fmla="*/ 1047532 w 2029742"/>
                <a:gd name="connsiteY17" fmla="*/ 3319824 h 4066422"/>
                <a:gd name="connsiteX18" fmla="*/ 1121784 w 2029742"/>
                <a:gd name="connsiteY18" fmla="*/ 3504261 h 4066422"/>
                <a:gd name="connsiteX19" fmla="*/ 1246184 w 2029742"/>
                <a:gd name="connsiteY19" fmla="*/ 3546959 h 4066422"/>
                <a:gd name="connsiteX20" fmla="*/ 1312466 w 2029742"/>
                <a:gd name="connsiteY20" fmla="*/ 3566780 h 4066422"/>
                <a:gd name="connsiteX21" fmla="*/ 1398750 w 2029742"/>
                <a:gd name="connsiteY21" fmla="*/ 3564748 h 4066422"/>
                <a:gd name="connsiteX22" fmla="*/ 1488929 w 2029742"/>
                <a:gd name="connsiteY22" fmla="*/ 3575421 h 4066422"/>
                <a:gd name="connsiteX23" fmla="*/ 1994162 w 2029742"/>
                <a:gd name="connsiteY23" fmla="*/ 3575421 h 4066422"/>
                <a:gd name="connsiteX24" fmla="*/ 1979930 w 2029742"/>
                <a:gd name="connsiteY24" fmla="*/ 4059306 h 4066422"/>
                <a:gd name="connsiteX25" fmla="*/ 2029742 w 2029742"/>
                <a:gd name="connsiteY25" fmla="*/ 4066422 h 4066422"/>
                <a:gd name="connsiteX26" fmla="*/ 1688176 w 2029742"/>
                <a:gd name="connsiteY26" fmla="*/ 4041516 h 4066422"/>
                <a:gd name="connsiteX27" fmla="*/ 1392864 w 2029742"/>
                <a:gd name="connsiteY27" fmla="*/ 4030842 h 4066422"/>
                <a:gd name="connsiteX28" fmla="*/ 1175827 w 2029742"/>
                <a:gd name="connsiteY28" fmla="*/ 4009494 h 4066422"/>
                <a:gd name="connsiteX29" fmla="*/ 1072646 w 2029742"/>
                <a:gd name="connsiteY29" fmla="*/ 3970356 h 4066422"/>
                <a:gd name="connsiteX30" fmla="*/ 1019276 w 2029742"/>
                <a:gd name="connsiteY30" fmla="*/ 3931219 h 4066422"/>
                <a:gd name="connsiteX31" fmla="*/ 954936 w 2029742"/>
                <a:gd name="connsiteY31" fmla="*/ 3863617 h 4066422"/>
                <a:gd name="connsiteX32" fmla="*/ 916430 w 2029742"/>
                <a:gd name="connsiteY32" fmla="*/ 3721587 h 4066422"/>
                <a:gd name="connsiteX33" fmla="*/ 860138 w 2029742"/>
                <a:gd name="connsiteY33" fmla="*/ 3586094 h 4066422"/>
                <a:gd name="connsiteX34" fmla="*/ 835104 w 2029742"/>
                <a:gd name="connsiteY34" fmla="*/ 3435200 h 4066422"/>
                <a:gd name="connsiteX35" fmla="*/ 787917 w 2029742"/>
                <a:gd name="connsiteY35" fmla="*/ 3247808 h 4066422"/>
                <a:gd name="connsiteX36" fmla="*/ 748780 w 2029742"/>
                <a:gd name="connsiteY36" fmla="*/ 3069897 h 4066422"/>
                <a:gd name="connsiteX37" fmla="*/ 709642 w 2029742"/>
                <a:gd name="connsiteY37" fmla="*/ 2908005 h 4066422"/>
                <a:gd name="connsiteX38" fmla="*/ 679484 w 2029742"/>
                <a:gd name="connsiteY38" fmla="*/ 2721494 h 4066422"/>
                <a:gd name="connsiteX39" fmla="*/ 621158 w 2029742"/>
                <a:gd name="connsiteY39" fmla="*/ 2349355 h 4066422"/>
                <a:gd name="connsiteX40" fmla="*/ 567322 w 2029742"/>
                <a:gd name="connsiteY40" fmla="*/ 1987001 h 4066422"/>
                <a:gd name="connsiteX41" fmla="*/ 467067 w 2029742"/>
                <a:gd name="connsiteY41" fmla="*/ 1573638 h 4066422"/>
                <a:gd name="connsiteX42" fmla="*/ 348257 w 2029742"/>
                <a:gd name="connsiteY42" fmla="*/ 1354499 h 4066422"/>
                <a:gd name="connsiteX43" fmla="*/ 231140 w 2029742"/>
                <a:gd name="connsiteY43" fmla="*/ 1224027 h 4066422"/>
                <a:gd name="connsiteX44" fmla="*/ 111992 w 2029742"/>
                <a:gd name="connsiteY44" fmla="*/ 1172431 h 4066422"/>
                <a:gd name="connsiteX45" fmla="*/ 8980 w 2029742"/>
                <a:gd name="connsiteY45" fmla="*/ 1135957 h 4066422"/>
                <a:gd name="connsiteX46" fmla="*/ 0 w 2029742"/>
                <a:gd name="connsiteY46" fmla="*/ 0 h 4066422"/>
                <a:gd name="connsiteX47" fmla="*/ 197889 w 2029742"/>
                <a:gd name="connsiteY47" fmla="*/ 82435 h 4066422"/>
                <a:gd name="connsiteX0" fmla="*/ 250197 w 2082050"/>
                <a:gd name="connsiteY0" fmla="*/ 1 h 3983988"/>
                <a:gd name="connsiteX1" fmla="*/ 330668 w 2082050"/>
                <a:gd name="connsiteY1" fmla="*/ 27382 h 3983988"/>
                <a:gd name="connsiteX2" fmla="*/ 415560 w 2082050"/>
                <a:gd name="connsiteY2" fmla="*/ 92224 h 3983988"/>
                <a:gd name="connsiteX3" fmla="*/ 117409 w 2082050"/>
                <a:gd name="connsiteY3" fmla="*/ 534746 h 3983988"/>
                <a:gd name="connsiteX4" fmla="*/ 162913 w 2082050"/>
                <a:gd name="connsiteY4" fmla="*/ 635754 h 3983988"/>
                <a:gd name="connsiteX5" fmla="*/ 282384 w 2082050"/>
                <a:gd name="connsiteY5" fmla="*/ 698136 h 3983988"/>
                <a:gd name="connsiteX6" fmla="*/ 354811 w 2082050"/>
                <a:gd name="connsiteY6" fmla="*/ 715333 h 3983988"/>
                <a:gd name="connsiteX7" fmla="*/ 410616 w 2082050"/>
                <a:gd name="connsiteY7" fmla="*/ 728264 h 3983988"/>
                <a:gd name="connsiteX8" fmla="*/ 499665 w 2082050"/>
                <a:gd name="connsiteY8" fmla="*/ 809929 h 3983988"/>
                <a:gd name="connsiteX9" fmla="*/ 576118 w 2082050"/>
                <a:gd name="connsiteY9" fmla="*/ 887323 h 3983988"/>
                <a:gd name="connsiteX10" fmla="*/ 672585 w 2082050"/>
                <a:gd name="connsiteY10" fmla="*/ 1078165 h 3983988"/>
                <a:gd name="connsiteX11" fmla="*/ 758274 w 2082050"/>
                <a:gd name="connsiteY11" fmla="*/ 1351850 h 3983988"/>
                <a:gd name="connsiteX12" fmla="*/ 870901 w 2082050"/>
                <a:gd name="connsiteY12" fmla="*/ 2013101 h 3983988"/>
                <a:gd name="connsiteX13" fmla="*/ 920714 w 2082050"/>
                <a:gd name="connsiteY13" fmla="*/ 2463816 h 3983988"/>
                <a:gd name="connsiteX14" fmla="*/ 958918 w 2082050"/>
                <a:gd name="connsiteY14" fmla="*/ 2722968 h 3983988"/>
                <a:gd name="connsiteX15" fmla="*/ 1019405 w 2082050"/>
                <a:gd name="connsiteY15" fmla="*/ 2932589 h 3983988"/>
                <a:gd name="connsiteX16" fmla="*/ 1054520 w 2082050"/>
                <a:gd name="connsiteY16" fmla="*/ 3065415 h 3983988"/>
                <a:gd name="connsiteX17" fmla="*/ 1099840 w 2082050"/>
                <a:gd name="connsiteY17" fmla="*/ 3237390 h 3983988"/>
                <a:gd name="connsiteX18" fmla="*/ 1174092 w 2082050"/>
                <a:gd name="connsiteY18" fmla="*/ 3421827 h 3983988"/>
                <a:gd name="connsiteX19" fmla="*/ 1298492 w 2082050"/>
                <a:gd name="connsiteY19" fmla="*/ 3464525 h 3983988"/>
                <a:gd name="connsiteX20" fmla="*/ 1364774 w 2082050"/>
                <a:gd name="connsiteY20" fmla="*/ 3484346 h 3983988"/>
                <a:gd name="connsiteX21" fmla="*/ 1451058 w 2082050"/>
                <a:gd name="connsiteY21" fmla="*/ 3482314 h 3983988"/>
                <a:gd name="connsiteX22" fmla="*/ 1541237 w 2082050"/>
                <a:gd name="connsiteY22" fmla="*/ 3492987 h 3983988"/>
                <a:gd name="connsiteX23" fmla="*/ 2046470 w 2082050"/>
                <a:gd name="connsiteY23" fmla="*/ 3492987 h 3983988"/>
                <a:gd name="connsiteX24" fmla="*/ 2032238 w 2082050"/>
                <a:gd name="connsiteY24" fmla="*/ 3976872 h 3983988"/>
                <a:gd name="connsiteX25" fmla="*/ 2082050 w 2082050"/>
                <a:gd name="connsiteY25" fmla="*/ 3983988 h 3983988"/>
                <a:gd name="connsiteX26" fmla="*/ 1740484 w 2082050"/>
                <a:gd name="connsiteY26" fmla="*/ 3959082 h 3983988"/>
                <a:gd name="connsiteX27" fmla="*/ 1445172 w 2082050"/>
                <a:gd name="connsiteY27" fmla="*/ 3948408 h 3983988"/>
                <a:gd name="connsiteX28" fmla="*/ 1228135 w 2082050"/>
                <a:gd name="connsiteY28" fmla="*/ 3927060 h 3983988"/>
                <a:gd name="connsiteX29" fmla="*/ 1124954 w 2082050"/>
                <a:gd name="connsiteY29" fmla="*/ 3887922 h 3983988"/>
                <a:gd name="connsiteX30" fmla="*/ 1071584 w 2082050"/>
                <a:gd name="connsiteY30" fmla="*/ 3848785 h 3983988"/>
                <a:gd name="connsiteX31" fmla="*/ 1007244 w 2082050"/>
                <a:gd name="connsiteY31" fmla="*/ 3781183 h 3983988"/>
                <a:gd name="connsiteX32" fmla="*/ 968738 w 2082050"/>
                <a:gd name="connsiteY32" fmla="*/ 3639153 h 3983988"/>
                <a:gd name="connsiteX33" fmla="*/ 912446 w 2082050"/>
                <a:gd name="connsiteY33" fmla="*/ 3503660 h 3983988"/>
                <a:gd name="connsiteX34" fmla="*/ 887412 w 2082050"/>
                <a:gd name="connsiteY34" fmla="*/ 3352766 h 3983988"/>
                <a:gd name="connsiteX35" fmla="*/ 840225 w 2082050"/>
                <a:gd name="connsiteY35" fmla="*/ 3165374 h 3983988"/>
                <a:gd name="connsiteX36" fmla="*/ 801088 w 2082050"/>
                <a:gd name="connsiteY36" fmla="*/ 2987463 h 3983988"/>
                <a:gd name="connsiteX37" fmla="*/ 761950 w 2082050"/>
                <a:gd name="connsiteY37" fmla="*/ 2825571 h 3983988"/>
                <a:gd name="connsiteX38" fmla="*/ 731792 w 2082050"/>
                <a:gd name="connsiteY38" fmla="*/ 2639060 h 3983988"/>
                <a:gd name="connsiteX39" fmla="*/ 673466 w 2082050"/>
                <a:gd name="connsiteY39" fmla="*/ 2266921 h 3983988"/>
                <a:gd name="connsiteX40" fmla="*/ 619630 w 2082050"/>
                <a:gd name="connsiteY40" fmla="*/ 1904567 h 3983988"/>
                <a:gd name="connsiteX41" fmla="*/ 519375 w 2082050"/>
                <a:gd name="connsiteY41" fmla="*/ 1491204 h 3983988"/>
                <a:gd name="connsiteX42" fmla="*/ 400565 w 2082050"/>
                <a:gd name="connsiteY42" fmla="*/ 1272065 h 3983988"/>
                <a:gd name="connsiteX43" fmla="*/ 283448 w 2082050"/>
                <a:gd name="connsiteY43" fmla="*/ 1141593 h 3983988"/>
                <a:gd name="connsiteX44" fmla="*/ 164300 w 2082050"/>
                <a:gd name="connsiteY44" fmla="*/ 1089997 h 3983988"/>
                <a:gd name="connsiteX45" fmla="*/ 61288 w 2082050"/>
                <a:gd name="connsiteY45" fmla="*/ 1053523 h 3983988"/>
                <a:gd name="connsiteX46" fmla="*/ 0 w 2082050"/>
                <a:gd name="connsiteY46" fmla="*/ 467927 h 3983988"/>
                <a:gd name="connsiteX47" fmla="*/ 250197 w 2082050"/>
                <a:gd name="connsiteY47" fmla="*/ 1 h 3983988"/>
                <a:gd name="connsiteX0" fmla="*/ 81199 w 2082050"/>
                <a:gd name="connsiteY0" fmla="*/ 351275 h 3956889"/>
                <a:gd name="connsiteX1" fmla="*/ 330668 w 2082050"/>
                <a:gd name="connsiteY1" fmla="*/ 283 h 3956889"/>
                <a:gd name="connsiteX2" fmla="*/ 415560 w 2082050"/>
                <a:gd name="connsiteY2" fmla="*/ 65125 h 3956889"/>
                <a:gd name="connsiteX3" fmla="*/ 117409 w 2082050"/>
                <a:gd name="connsiteY3" fmla="*/ 507647 h 3956889"/>
                <a:gd name="connsiteX4" fmla="*/ 162913 w 2082050"/>
                <a:gd name="connsiteY4" fmla="*/ 608655 h 3956889"/>
                <a:gd name="connsiteX5" fmla="*/ 282384 w 2082050"/>
                <a:gd name="connsiteY5" fmla="*/ 671037 h 3956889"/>
                <a:gd name="connsiteX6" fmla="*/ 354811 w 2082050"/>
                <a:gd name="connsiteY6" fmla="*/ 688234 h 3956889"/>
                <a:gd name="connsiteX7" fmla="*/ 410616 w 2082050"/>
                <a:gd name="connsiteY7" fmla="*/ 701165 h 3956889"/>
                <a:gd name="connsiteX8" fmla="*/ 499665 w 2082050"/>
                <a:gd name="connsiteY8" fmla="*/ 782830 h 3956889"/>
                <a:gd name="connsiteX9" fmla="*/ 576118 w 2082050"/>
                <a:gd name="connsiteY9" fmla="*/ 860224 h 3956889"/>
                <a:gd name="connsiteX10" fmla="*/ 672585 w 2082050"/>
                <a:gd name="connsiteY10" fmla="*/ 1051066 h 3956889"/>
                <a:gd name="connsiteX11" fmla="*/ 758274 w 2082050"/>
                <a:gd name="connsiteY11" fmla="*/ 1324751 h 3956889"/>
                <a:gd name="connsiteX12" fmla="*/ 870901 w 2082050"/>
                <a:gd name="connsiteY12" fmla="*/ 1986002 h 3956889"/>
                <a:gd name="connsiteX13" fmla="*/ 920714 w 2082050"/>
                <a:gd name="connsiteY13" fmla="*/ 2436717 h 3956889"/>
                <a:gd name="connsiteX14" fmla="*/ 958918 w 2082050"/>
                <a:gd name="connsiteY14" fmla="*/ 2695869 h 3956889"/>
                <a:gd name="connsiteX15" fmla="*/ 1019405 w 2082050"/>
                <a:gd name="connsiteY15" fmla="*/ 2905490 h 3956889"/>
                <a:gd name="connsiteX16" fmla="*/ 1054520 w 2082050"/>
                <a:gd name="connsiteY16" fmla="*/ 3038316 h 3956889"/>
                <a:gd name="connsiteX17" fmla="*/ 1099840 w 2082050"/>
                <a:gd name="connsiteY17" fmla="*/ 3210291 h 3956889"/>
                <a:gd name="connsiteX18" fmla="*/ 1174092 w 2082050"/>
                <a:gd name="connsiteY18" fmla="*/ 3394728 h 3956889"/>
                <a:gd name="connsiteX19" fmla="*/ 1298492 w 2082050"/>
                <a:gd name="connsiteY19" fmla="*/ 3437426 h 3956889"/>
                <a:gd name="connsiteX20" fmla="*/ 1364774 w 2082050"/>
                <a:gd name="connsiteY20" fmla="*/ 3457247 h 3956889"/>
                <a:gd name="connsiteX21" fmla="*/ 1451058 w 2082050"/>
                <a:gd name="connsiteY21" fmla="*/ 3455215 h 3956889"/>
                <a:gd name="connsiteX22" fmla="*/ 1541237 w 2082050"/>
                <a:gd name="connsiteY22" fmla="*/ 3465888 h 3956889"/>
                <a:gd name="connsiteX23" fmla="*/ 2046470 w 2082050"/>
                <a:gd name="connsiteY23" fmla="*/ 3465888 h 3956889"/>
                <a:gd name="connsiteX24" fmla="*/ 2032238 w 2082050"/>
                <a:gd name="connsiteY24" fmla="*/ 3949773 h 3956889"/>
                <a:gd name="connsiteX25" fmla="*/ 2082050 w 2082050"/>
                <a:gd name="connsiteY25" fmla="*/ 3956889 h 3956889"/>
                <a:gd name="connsiteX26" fmla="*/ 1740484 w 2082050"/>
                <a:gd name="connsiteY26" fmla="*/ 3931983 h 3956889"/>
                <a:gd name="connsiteX27" fmla="*/ 1445172 w 2082050"/>
                <a:gd name="connsiteY27" fmla="*/ 3921309 h 3956889"/>
                <a:gd name="connsiteX28" fmla="*/ 1228135 w 2082050"/>
                <a:gd name="connsiteY28" fmla="*/ 3899961 h 3956889"/>
                <a:gd name="connsiteX29" fmla="*/ 1124954 w 2082050"/>
                <a:gd name="connsiteY29" fmla="*/ 3860823 h 3956889"/>
                <a:gd name="connsiteX30" fmla="*/ 1071584 w 2082050"/>
                <a:gd name="connsiteY30" fmla="*/ 3821686 h 3956889"/>
                <a:gd name="connsiteX31" fmla="*/ 1007244 w 2082050"/>
                <a:gd name="connsiteY31" fmla="*/ 3754084 h 3956889"/>
                <a:gd name="connsiteX32" fmla="*/ 968738 w 2082050"/>
                <a:gd name="connsiteY32" fmla="*/ 3612054 h 3956889"/>
                <a:gd name="connsiteX33" fmla="*/ 912446 w 2082050"/>
                <a:gd name="connsiteY33" fmla="*/ 3476561 h 3956889"/>
                <a:gd name="connsiteX34" fmla="*/ 887412 w 2082050"/>
                <a:gd name="connsiteY34" fmla="*/ 3325667 h 3956889"/>
                <a:gd name="connsiteX35" fmla="*/ 840225 w 2082050"/>
                <a:gd name="connsiteY35" fmla="*/ 3138275 h 3956889"/>
                <a:gd name="connsiteX36" fmla="*/ 801088 w 2082050"/>
                <a:gd name="connsiteY36" fmla="*/ 2960364 h 3956889"/>
                <a:gd name="connsiteX37" fmla="*/ 761950 w 2082050"/>
                <a:gd name="connsiteY37" fmla="*/ 2798472 h 3956889"/>
                <a:gd name="connsiteX38" fmla="*/ 731792 w 2082050"/>
                <a:gd name="connsiteY38" fmla="*/ 2611961 h 3956889"/>
                <a:gd name="connsiteX39" fmla="*/ 673466 w 2082050"/>
                <a:gd name="connsiteY39" fmla="*/ 2239822 h 3956889"/>
                <a:gd name="connsiteX40" fmla="*/ 619630 w 2082050"/>
                <a:gd name="connsiteY40" fmla="*/ 1877468 h 3956889"/>
                <a:gd name="connsiteX41" fmla="*/ 519375 w 2082050"/>
                <a:gd name="connsiteY41" fmla="*/ 1464105 h 3956889"/>
                <a:gd name="connsiteX42" fmla="*/ 400565 w 2082050"/>
                <a:gd name="connsiteY42" fmla="*/ 1244966 h 3956889"/>
                <a:gd name="connsiteX43" fmla="*/ 283448 w 2082050"/>
                <a:gd name="connsiteY43" fmla="*/ 1114494 h 3956889"/>
                <a:gd name="connsiteX44" fmla="*/ 164300 w 2082050"/>
                <a:gd name="connsiteY44" fmla="*/ 1062898 h 3956889"/>
                <a:gd name="connsiteX45" fmla="*/ 61288 w 2082050"/>
                <a:gd name="connsiteY45" fmla="*/ 1026424 h 3956889"/>
                <a:gd name="connsiteX46" fmla="*/ 0 w 2082050"/>
                <a:gd name="connsiteY46" fmla="*/ 440828 h 3956889"/>
                <a:gd name="connsiteX47" fmla="*/ 81199 w 2082050"/>
                <a:gd name="connsiteY47" fmla="*/ 351275 h 3956889"/>
                <a:gd name="connsiteX0" fmla="*/ 81199 w 2082050"/>
                <a:gd name="connsiteY0" fmla="*/ 286149 h 3891763"/>
                <a:gd name="connsiteX1" fmla="*/ 73147 w 2082050"/>
                <a:gd name="connsiteY1" fmla="*/ 408124 h 3891763"/>
                <a:gd name="connsiteX2" fmla="*/ 415560 w 2082050"/>
                <a:gd name="connsiteY2" fmla="*/ -1 h 3891763"/>
                <a:gd name="connsiteX3" fmla="*/ 117409 w 2082050"/>
                <a:gd name="connsiteY3" fmla="*/ 442521 h 3891763"/>
                <a:gd name="connsiteX4" fmla="*/ 162913 w 2082050"/>
                <a:gd name="connsiteY4" fmla="*/ 543529 h 3891763"/>
                <a:gd name="connsiteX5" fmla="*/ 282384 w 2082050"/>
                <a:gd name="connsiteY5" fmla="*/ 605911 h 3891763"/>
                <a:gd name="connsiteX6" fmla="*/ 354811 w 2082050"/>
                <a:gd name="connsiteY6" fmla="*/ 623108 h 3891763"/>
                <a:gd name="connsiteX7" fmla="*/ 410616 w 2082050"/>
                <a:gd name="connsiteY7" fmla="*/ 636039 h 3891763"/>
                <a:gd name="connsiteX8" fmla="*/ 499665 w 2082050"/>
                <a:gd name="connsiteY8" fmla="*/ 717704 h 3891763"/>
                <a:gd name="connsiteX9" fmla="*/ 576118 w 2082050"/>
                <a:gd name="connsiteY9" fmla="*/ 795098 h 3891763"/>
                <a:gd name="connsiteX10" fmla="*/ 672585 w 2082050"/>
                <a:gd name="connsiteY10" fmla="*/ 985940 h 3891763"/>
                <a:gd name="connsiteX11" fmla="*/ 758274 w 2082050"/>
                <a:gd name="connsiteY11" fmla="*/ 1259625 h 3891763"/>
                <a:gd name="connsiteX12" fmla="*/ 870901 w 2082050"/>
                <a:gd name="connsiteY12" fmla="*/ 1920876 h 3891763"/>
                <a:gd name="connsiteX13" fmla="*/ 920714 w 2082050"/>
                <a:gd name="connsiteY13" fmla="*/ 2371591 h 3891763"/>
                <a:gd name="connsiteX14" fmla="*/ 958918 w 2082050"/>
                <a:gd name="connsiteY14" fmla="*/ 2630743 h 3891763"/>
                <a:gd name="connsiteX15" fmla="*/ 1019405 w 2082050"/>
                <a:gd name="connsiteY15" fmla="*/ 2840364 h 3891763"/>
                <a:gd name="connsiteX16" fmla="*/ 1054520 w 2082050"/>
                <a:gd name="connsiteY16" fmla="*/ 2973190 h 3891763"/>
                <a:gd name="connsiteX17" fmla="*/ 1099840 w 2082050"/>
                <a:gd name="connsiteY17" fmla="*/ 3145165 h 3891763"/>
                <a:gd name="connsiteX18" fmla="*/ 1174092 w 2082050"/>
                <a:gd name="connsiteY18" fmla="*/ 3329602 h 3891763"/>
                <a:gd name="connsiteX19" fmla="*/ 1298492 w 2082050"/>
                <a:gd name="connsiteY19" fmla="*/ 3372300 h 3891763"/>
                <a:gd name="connsiteX20" fmla="*/ 1364774 w 2082050"/>
                <a:gd name="connsiteY20" fmla="*/ 3392121 h 3891763"/>
                <a:gd name="connsiteX21" fmla="*/ 1451058 w 2082050"/>
                <a:gd name="connsiteY21" fmla="*/ 3390089 h 3891763"/>
                <a:gd name="connsiteX22" fmla="*/ 1541237 w 2082050"/>
                <a:gd name="connsiteY22" fmla="*/ 3400762 h 3891763"/>
                <a:gd name="connsiteX23" fmla="*/ 2046470 w 2082050"/>
                <a:gd name="connsiteY23" fmla="*/ 3400762 h 3891763"/>
                <a:gd name="connsiteX24" fmla="*/ 2032238 w 2082050"/>
                <a:gd name="connsiteY24" fmla="*/ 3884647 h 3891763"/>
                <a:gd name="connsiteX25" fmla="*/ 2082050 w 2082050"/>
                <a:gd name="connsiteY25" fmla="*/ 3891763 h 3891763"/>
                <a:gd name="connsiteX26" fmla="*/ 1740484 w 2082050"/>
                <a:gd name="connsiteY26" fmla="*/ 3866857 h 3891763"/>
                <a:gd name="connsiteX27" fmla="*/ 1445172 w 2082050"/>
                <a:gd name="connsiteY27" fmla="*/ 3856183 h 3891763"/>
                <a:gd name="connsiteX28" fmla="*/ 1228135 w 2082050"/>
                <a:gd name="connsiteY28" fmla="*/ 3834835 h 3891763"/>
                <a:gd name="connsiteX29" fmla="*/ 1124954 w 2082050"/>
                <a:gd name="connsiteY29" fmla="*/ 3795697 h 3891763"/>
                <a:gd name="connsiteX30" fmla="*/ 1071584 w 2082050"/>
                <a:gd name="connsiteY30" fmla="*/ 3756560 h 3891763"/>
                <a:gd name="connsiteX31" fmla="*/ 1007244 w 2082050"/>
                <a:gd name="connsiteY31" fmla="*/ 3688958 h 3891763"/>
                <a:gd name="connsiteX32" fmla="*/ 968738 w 2082050"/>
                <a:gd name="connsiteY32" fmla="*/ 3546928 h 3891763"/>
                <a:gd name="connsiteX33" fmla="*/ 912446 w 2082050"/>
                <a:gd name="connsiteY33" fmla="*/ 3411435 h 3891763"/>
                <a:gd name="connsiteX34" fmla="*/ 887412 w 2082050"/>
                <a:gd name="connsiteY34" fmla="*/ 3260541 h 3891763"/>
                <a:gd name="connsiteX35" fmla="*/ 840225 w 2082050"/>
                <a:gd name="connsiteY35" fmla="*/ 3073149 h 3891763"/>
                <a:gd name="connsiteX36" fmla="*/ 801088 w 2082050"/>
                <a:gd name="connsiteY36" fmla="*/ 2895238 h 3891763"/>
                <a:gd name="connsiteX37" fmla="*/ 761950 w 2082050"/>
                <a:gd name="connsiteY37" fmla="*/ 2733346 h 3891763"/>
                <a:gd name="connsiteX38" fmla="*/ 731792 w 2082050"/>
                <a:gd name="connsiteY38" fmla="*/ 2546835 h 3891763"/>
                <a:gd name="connsiteX39" fmla="*/ 673466 w 2082050"/>
                <a:gd name="connsiteY39" fmla="*/ 2174696 h 3891763"/>
                <a:gd name="connsiteX40" fmla="*/ 619630 w 2082050"/>
                <a:gd name="connsiteY40" fmla="*/ 1812342 h 3891763"/>
                <a:gd name="connsiteX41" fmla="*/ 519375 w 2082050"/>
                <a:gd name="connsiteY41" fmla="*/ 1398979 h 3891763"/>
                <a:gd name="connsiteX42" fmla="*/ 400565 w 2082050"/>
                <a:gd name="connsiteY42" fmla="*/ 1179840 h 3891763"/>
                <a:gd name="connsiteX43" fmla="*/ 283448 w 2082050"/>
                <a:gd name="connsiteY43" fmla="*/ 1049368 h 3891763"/>
                <a:gd name="connsiteX44" fmla="*/ 164300 w 2082050"/>
                <a:gd name="connsiteY44" fmla="*/ 997772 h 3891763"/>
                <a:gd name="connsiteX45" fmla="*/ 61288 w 2082050"/>
                <a:gd name="connsiteY45" fmla="*/ 961298 h 3891763"/>
                <a:gd name="connsiteX46" fmla="*/ 0 w 2082050"/>
                <a:gd name="connsiteY46" fmla="*/ 375702 h 3891763"/>
                <a:gd name="connsiteX47" fmla="*/ 81199 w 2082050"/>
                <a:gd name="connsiteY47" fmla="*/ 286149 h 3891763"/>
                <a:gd name="connsiteX0" fmla="*/ 81199 w 2082050"/>
                <a:gd name="connsiteY0" fmla="*/ 1 h 3605615"/>
                <a:gd name="connsiteX1" fmla="*/ 73147 w 2082050"/>
                <a:gd name="connsiteY1" fmla="*/ 121976 h 3605615"/>
                <a:gd name="connsiteX2" fmla="*/ 73541 w 2082050"/>
                <a:gd name="connsiteY2" fmla="*/ 161023 h 3605615"/>
                <a:gd name="connsiteX3" fmla="*/ 117409 w 2082050"/>
                <a:gd name="connsiteY3" fmla="*/ 156373 h 3605615"/>
                <a:gd name="connsiteX4" fmla="*/ 162913 w 2082050"/>
                <a:gd name="connsiteY4" fmla="*/ 257381 h 3605615"/>
                <a:gd name="connsiteX5" fmla="*/ 282384 w 2082050"/>
                <a:gd name="connsiteY5" fmla="*/ 319763 h 3605615"/>
                <a:gd name="connsiteX6" fmla="*/ 354811 w 2082050"/>
                <a:gd name="connsiteY6" fmla="*/ 336960 h 3605615"/>
                <a:gd name="connsiteX7" fmla="*/ 410616 w 2082050"/>
                <a:gd name="connsiteY7" fmla="*/ 349891 h 3605615"/>
                <a:gd name="connsiteX8" fmla="*/ 499665 w 2082050"/>
                <a:gd name="connsiteY8" fmla="*/ 431556 h 3605615"/>
                <a:gd name="connsiteX9" fmla="*/ 576118 w 2082050"/>
                <a:gd name="connsiteY9" fmla="*/ 508950 h 3605615"/>
                <a:gd name="connsiteX10" fmla="*/ 672585 w 2082050"/>
                <a:gd name="connsiteY10" fmla="*/ 699792 h 3605615"/>
                <a:gd name="connsiteX11" fmla="*/ 758274 w 2082050"/>
                <a:gd name="connsiteY11" fmla="*/ 973477 h 3605615"/>
                <a:gd name="connsiteX12" fmla="*/ 870901 w 2082050"/>
                <a:gd name="connsiteY12" fmla="*/ 1634728 h 3605615"/>
                <a:gd name="connsiteX13" fmla="*/ 920714 w 2082050"/>
                <a:gd name="connsiteY13" fmla="*/ 2085443 h 3605615"/>
                <a:gd name="connsiteX14" fmla="*/ 958918 w 2082050"/>
                <a:gd name="connsiteY14" fmla="*/ 2344595 h 3605615"/>
                <a:gd name="connsiteX15" fmla="*/ 1019405 w 2082050"/>
                <a:gd name="connsiteY15" fmla="*/ 2554216 h 3605615"/>
                <a:gd name="connsiteX16" fmla="*/ 1054520 w 2082050"/>
                <a:gd name="connsiteY16" fmla="*/ 2687042 h 3605615"/>
                <a:gd name="connsiteX17" fmla="*/ 1099840 w 2082050"/>
                <a:gd name="connsiteY17" fmla="*/ 2859017 h 3605615"/>
                <a:gd name="connsiteX18" fmla="*/ 1174092 w 2082050"/>
                <a:gd name="connsiteY18" fmla="*/ 3043454 h 3605615"/>
                <a:gd name="connsiteX19" fmla="*/ 1298492 w 2082050"/>
                <a:gd name="connsiteY19" fmla="*/ 3086152 h 3605615"/>
                <a:gd name="connsiteX20" fmla="*/ 1364774 w 2082050"/>
                <a:gd name="connsiteY20" fmla="*/ 3105973 h 3605615"/>
                <a:gd name="connsiteX21" fmla="*/ 1451058 w 2082050"/>
                <a:gd name="connsiteY21" fmla="*/ 3103941 h 3605615"/>
                <a:gd name="connsiteX22" fmla="*/ 1541237 w 2082050"/>
                <a:gd name="connsiteY22" fmla="*/ 3114614 h 3605615"/>
                <a:gd name="connsiteX23" fmla="*/ 2046470 w 2082050"/>
                <a:gd name="connsiteY23" fmla="*/ 3114614 h 3605615"/>
                <a:gd name="connsiteX24" fmla="*/ 2032238 w 2082050"/>
                <a:gd name="connsiteY24" fmla="*/ 3598499 h 3605615"/>
                <a:gd name="connsiteX25" fmla="*/ 2082050 w 2082050"/>
                <a:gd name="connsiteY25" fmla="*/ 3605615 h 3605615"/>
                <a:gd name="connsiteX26" fmla="*/ 1740484 w 2082050"/>
                <a:gd name="connsiteY26" fmla="*/ 3580709 h 3605615"/>
                <a:gd name="connsiteX27" fmla="*/ 1445172 w 2082050"/>
                <a:gd name="connsiteY27" fmla="*/ 3570035 h 3605615"/>
                <a:gd name="connsiteX28" fmla="*/ 1228135 w 2082050"/>
                <a:gd name="connsiteY28" fmla="*/ 3548687 h 3605615"/>
                <a:gd name="connsiteX29" fmla="*/ 1124954 w 2082050"/>
                <a:gd name="connsiteY29" fmla="*/ 3509549 h 3605615"/>
                <a:gd name="connsiteX30" fmla="*/ 1071584 w 2082050"/>
                <a:gd name="connsiteY30" fmla="*/ 3470412 h 3605615"/>
                <a:gd name="connsiteX31" fmla="*/ 1007244 w 2082050"/>
                <a:gd name="connsiteY31" fmla="*/ 3402810 h 3605615"/>
                <a:gd name="connsiteX32" fmla="*/ 968738 w 2082050"/>
                <a:gd name="connsiteY32" fmla="*/ 3260780 h 3605615"/>
                <a:gd name="connsiteX33" fmla="*/ 912446 w 2082050"/>
                <a:gd name="connsiteY33" fmla="*/ 3125287 h 3605615"/>
                <a:gd name="connsiteX34" fmla="*/ 887412 w 2082050"/>
                <a:gd name="connsiteY34" fmla="*/ 2974393 h 3605615"/>
                <a:gd name="connsiteX35" fmla="*/ 840225 w 2082050"/>
                <a:gd name="connsiteY35" fmla="*/ 2787001 h 3605615"/>
                <a:gd name="connsiteX36" fmla="*/ 801088 w 2082050"/>
                <a:gd name="connsiteY36" fmla="*/ 2609090 h 3605615"/>
                <a:gd name="connsiteX37" fmla="*/ 761950 w 2082050"/>
                <a:gd name="connsiteY37" fmla="*/ 2447198 h 3605615"/>
                <a:gd name="connsiteX38" fmla="*/ 731792 w 2082050"/>
                <a:gd name="connsiteY38" fmla="*/ 2260687 h 3605615"/>
                <a:gd name="connsiteX39" fmla="*/ 673466 w 2082050"/>
                <a:gd name="connsiteY39" fmla="*/ 1888548 h 3605615"/>
                <a:gd name="connsiteX40" fmla="*/ 619630 w 2082050"/>
                <a:gd name="connsiteY40" fmla="*/ 1526194 h 3605615"/>
                <a:gd name="connsiteX41" fmla="*/ 519375 w 2082050"/>
                <a:gd name="connsiteY41" fmla="*/ 1112831 h 3605615"/>
                <a:gd name="connsiteX42" fmla="*/ 400565 w 2082050"/>
                <a:gd name="connsiteY42" fmla="*/ 893692 h 3605615"/>
                <a:gd name="connsiteX43" fmla="*/ 283448 w 2082050"/>
                <a:gd name="connsiteY43" fmla="*/ 763220 h 3605615"/>
                <a:gd name="connsiteX44" fmla="*/ 164300 w 2082050"/>
                <a:gd name="connsiteY44" fmla="*/ 711624 h 3605615"/>
                <a:gd name="connsiteX45" fmla="*/ 61288 w 2082050"/>
                <a:gd name="connsiteY45" fmla="*/ 675150 h 3605615"/>
                <a:gd name="connsiteX46" fmla="*/ 0 w 2082050"/>
                <a:gd name="connsiteY46" fmla="*/ 89554 h 3605615"/>
                <a:gd name="connsiteX47" fmla="*/ 81199 w 2082050"/>
                <a:gd name="connsiteY47" fmla="*/ 1 h 3605615"/>
                <a:gd name="connsiteX0" fmla="*/ 81199 w 2082050"/>
                <a:gd name="connsiteY0" fmla="*/ 1 h 3605615"/>
                <a:gd name="connsiteX1" fmla="*/ 73147 w 2082050"/>
                <a:gd name="connsiteY1" fmla="*/ 121976 h 3605615"/>
                <a:gd name="connsiteX2" fmla="*/ 73541 w 2082050"/>
                <a:gd name="connsiteY2" fmla="*/ 161023 h 3605615"/>
                <a:gd name="connsiteX3" fmla="*/ 117409 w 2082050"/>
                <a:gd name="connsiteY3" fmla="*/ 156373 h 3605615"/>
                <a:gd name="connsiteX4" fmla="*/ 162913 w 2082050"/>
                <a:gd name="connsiteY4" fmla="*/ 257381 h 3605615"/>
                <a:gd name="connsiteX5" fmla="*/ 282384 w 2082050"/>
                <a:gd name="connsiteY5" fmla="*/ 319763 h 3605615"/>
                <a:gd name="connsiteX6" fmla="*/ 354811 w 2082050"/>
                <a:gd name="connsiteY6" fmla="*/ 336960 h 3605615"/>
                <a:gd name="connsiteX7" fmla="*/ 410616 w 2082050"/>
                <a:gd name="connsiteY7" fmla="*/ 349891 h 3605615"/>
                <a:gd name="connsiteX8" fmla="*/ 499665 w 2082050"/>
                <a:gd name="connsiteY8" fmla="*/ 431556 h 3605615"/>
                <a:gd name="connsiteX9" fmla="*/ 576118 w 2082050"/>
                <a:gd name="connsiteY9" fmla="*/ 508950 h 3605615"/>
                <a:gd name="connsiteX10" fmla="*/ 672585 w 2082050"/>
                <a:gd name="connsiteY10" fmla="*/ 699792 h 3605615"/>
                <a:gd name="connsiteX11" fmla="*/ 758274 w 2082050"/>
                <a:gd name="connsiteY11" fmla="*/ 973477 h 3605615"/>
                <a:gd name="connsiteX12" fmla="*/ 854806 w 2082050"/>
                <a:gd name="connsiteY12" fmla="*/ 1634727 h 3605615"/>
                <a:gd name="connsiteX13" fmla="*/ 920714 w 2082050"/>
                <a:gd name="connsiteY13" fmla="*/ 2085443 h 3605615"/>
                <a:gd name="connsiteX14" fmla="*/ 958918 w 2082050"/>
                <a:gd name="connsiteY14" fmla="*/ 2344595 h 3605615"/>
                <a:gd name="connsiteX15" fmla="*/ 1019405 w 2082050"/>
                <a:gd name="connsiteY15" fmla="*/ 2554216 h 3605615"/>
                <a:gd name="connsiteX16" fmla="*/ 1054520 w 2082050"/>
                <a:gd name="connsiteY16" fmla="*/ 2687042 h 3605615"/>
                <a:gd name="connsiteX17" fmla="*/ 1099840 w 2082050"/>
                <a:gd name="connsiteY17" fmla="*/ 2859017 h 3605615"/>
                <a:gd name="connsiteX18" fmla="*/ 1174092 w 2082050"/>
                <a:gd name="connsiteY18" fmla="*/ 3043454 h 3605615"/>
                <a:gd name="connsiteX19" fmla="*/ 1298492 w 2082050"/>
                <a:gd name="connsiteY19" fmla="*/ 3086152 h 3605615"/>
                <a:gd name="connsiteX20" fmla="*/ 1364774 w 2082050"/>
                <a:gd name="connsiteY20" fmla="*/ 3105973 h 3605615"/>
                <a:gd name="connsiteX21" fmla="*/ 1451058 w 2082050"/>
                <a:gd name="connsiteY21" fmla="*/ 3103941 h 3605615"/>
                <a:gd name="connsiteX22" fmla="*/ 1541237 w 2082050"/>
                <a:gd name="connsiteY22" fmla="*/ 3114614 h 3605615"/>
                <a:gd name="connsiteX23" fmla="*/ 2046470 w 2082050"/>
                <a:gd name="connsiteY23" fmla="*/ 3114614 h 3605615"/>
                <a:gd name="connsiteX24" fmla="*/ 2032238 w 2082050"/>
                <a:gd name="connsiteY24" fmla="*/ 3598499 h 3605615"/>
                <a:gd name="connsiteX25" fmla="*/ 2082050 w 2082050"/>
                <a:gd name="connsiteY25" fmla="*/ 3605615 h 3605615"/>
                <a:gd name="connsiteX26" fmla="*/ 1740484 w 2082050"/>
                <a:gd name="connsiteY26" fmla="*/ 3580709 h 3605615"/>
                <a:gd name="connsiteX27" fmla="*/ 1445172 w 2082050"/>
                <a:gd name="connsiteY27" fmla="*/ 3570035 h 3605615"/>
                <a:gd name="connsiteX28" fmla="*/ 1228135 w 2082050"/>
                <a:gd name="connsiteY28" fmla="*/ 3548687 h 3605615"/>
                <a:gd name="connsiteX29" fmla="*/ 1124954 w 2082050"/>
                <a:gd name="connsiteY29" fmla="*/ 3509549 h 3605615"/>
                <a:gd name="connsiteX30" fmla="*/ 1071584 w 2082050"/>
                <a:gd name="connsiteY30" fmla="*/ 3470412 h 3605615"/>
                <a:gd name="connsiteX31" fmla="*/ 1007244 w 2082050"/>
                <a:gd name="connsiteY31" fmla="*/ 3402810 h 3605615"/>
                <a:gd name="connsiteX32" fmla="*/ 968738 w 2082050"/>
                <a:gd name="connsiteY32" fmla="*/ 3260780 h 3605615"/>
                <a:gd name="connsiteX33" fmla="*/ 912446 w 2082050"/>
                <a:gd name="connsiteY33" fmla="*/ 3125287 h 3605615"/>
                <a:gd name="connsiteX34" fmla="*/ 887412 w 2082050"/>
                <a:gd name="connsiteY34" fmla="*/ 2974393 h 3605615"/>
                <a:gd name="connsiteX35" fmla="*/ 840225 w 2082050"/>
                <a:gd name="connsiteY35" fmla="*/ 2787001 h 3605615"/>
                <a:gd name="connsiteX36" fmla="*/ 801088 w 2082050"/>
                <a:gd name="connsiteY36" fmla="*/ 2609090 h 3605615"/>
                <a:gd name="connsiteX37" fmla="*/ 761950 w 2082050"/>
                <a:gd name="connsiteY37" fmla="*/ 2447198 h 3605615"/>
                <a:gd name="connsiteX38" fmla="*/ 731792 w 2082050"/>
                <a:gd name="connsiteY38" fmla="*/ 2260687 h 3605615"/>
                <a:gd name="connsiteX39" fmla="*/ 673466 w 2082050"/>
                <a:gd name="connsiteY39" fmla="*/ 1888548 h 3605615"/>
                <a:gd name="connsiteX40" fmla="*/ 619630 w 2082050"/>
                <a:gd name="connsiteY40" fmla="*/ 1526194 h 3605615"/>
                <a:gd name="connsiteX41" fmla="*/ 519375 w 2082050"/>
                <a:gd name="connsiteY41" fmla="*/ 1112831 h 3605615"/>
                <a:gd name="connsiteX42" fmla="*/ 400565 w 2082050"/>
                <a:gd name="connsiteY42" fmla="*/ 893692 h 3605615"/>
                <a:gd name="connsiteX43" fmla="*/ 283448 w 2082050"/>
                <a:gd name="connsiteY43" fmla="*/ 763220 h 3605615"/>
                <a:gd name="connsiteX44" fmla="*/ 164300 w 2082050"/>
                <a:gd name="connsiteY44" fmla="*/ 711624 h 3605615"/>
                <a:gd name="connsiteX45" fmla="*/ 61288 w 2082050"/>
                <a:gd name="connsiteY45" fmla="*/ 675150 h 3605615"/>
                <a:gd name="connsiteX46" fmla="*/ 0 w 2082050"/>
                <a:gd name="connsiteY46" fmla="*/ 89554 h 3605615"/>
                <a:gd name="connsiteX47" fmla="*/ 81199 w 2082050"/>
                <a:gd name="connsiteY47" fmla="*/ 1 h 3605615"/>
                <a:gd name="connsiteX0" fmla="*/ 81199 w 2082050"/>
                <a:gd name="connsiteY0" fmla="*/ 1 h 3605615"/>
                <a:gd name="connsiteX1" fmla="*/ 73147 w 2082050"/>
                <a:gd name="connsiteY1" fmla="*/ 121976 h 3605615"/>
                <a:gd name="connsiteX2" fmla="*/ 73541 w 2082050"/>
                <a:gd name="connsiteY2" fmla="*/ 161023 h 3605615"/>
                <a:gd name="connsiteX3" fmla="*/ 117409 w 2082050"/>
                <a:gd name="connsiteY3" fmla="*/ 156373 h 3605615"/>
                <a:gd name="connsiteX4" fmla="*/ 162913 w 2082050"/>
                <a:gd name="connsiteY4" fmla="*/ 257381 h 3605615"/>
                <a:gd name="connsiteX5" fmla="*/ 282384 w 2082050"/>
                <a:gd name="connsiteY5" fmla="*/ 319763 h 3605615"/>
                <a:gd name="connsiteX6" fmla="*/ 354811 w 2082050"/>
                <a:gd name="connsiteY6" fmla="*/ 336960 h 3605615"/>
                <a:gd name="connsiteX7" fmla="*/ 410616 w 2082050"/>
                <a:gd name="connsiteY7" fmla="*/ 349891 h 3605615"/>
                <a:gd name="connsiteX8" fmla="*/ 499665 w 2082050"/>
                <a:gd name="connsiteY8" fmla="*/ 431556 h 3605615"/>
                <a:gd name="connsiteX9" fmla="*/ 576118 w 2082050"/>
                <a:gd name="connsiteY9" fmla="*/ 508950 h 3605615"/>
                <a:gd name="connsiteX10" fmla="*/ 672585 w 2082050"/>
                <a:gd name="connsiteY10" fmla="*/ 699792 h 3605615"/>
                <a:gd name="connsiteX11" fmla="*/ 758274 w 2082050"/>
                <a:gd name="connsiteY11" fmla="*/ 973477 h 3605615"/>
                <a:gd name="connsiteX12" fmla="*/ 854806 w 2082050"/>
                <a:gd name="connsiteY12" fmla="*/ 1634727 h 3605615"/>
                <a:gd name="connsiteX13" fmla="*/ 904620 w 2082050"/>
                <a:gd name="connsiteY13" fmla="*/ 2094042 h 3605615"/>
                <a:gd name="connsiteX14" fmla="*/ 958918 w 2082050"/>
                <a:gd name="connsiteY14" fmla="*/ 2344595 h 3605615"/>
                <a:gd name="connsiteX15" fmla="*/ 1019405 w 2082050"/>
                <a:gd name="connsiteY15" fmla="*/ 2554216 h 3605615"/>
                <a:gd name="connsiteX16" fmla="*/ 1054520 w 2082050"/>
                <a:gd name="connsiteY16" fmla="*/ 2687042 h 3605615"/>
                <a:gd name="connsiteX17" fmla="*/ 1099840 w 2082050"/>
                <a:gd name="connsiteY17" fmla="*/ 2859017 h 3605615"/>
                <a:gd name="connsiteX18" fmla="*/ 1174092 w 2082050"/>
                <a:gd name="connsiteY18" fmla="*/ 3043454 h 3605615"/>
                <a:gd name="connsiteX19" fmla="*/ 1298492 w 2082050"/>
                <a:gd name="connsiteY19" fmla="*/ 3086152 h 3605615"/>
                <a:gd name="connsiteX20" fmla="*/ 1364774 w 2082050"/>
                <a:gd name="connsiteY20" fmla="*/ 3105973 h 3605615"/>
                <a:gd name="connsiteX21" fmla="*/ 1451058 w 2082050"/>
                <a:gd name="connsiteY21" fmla="*/ 3103941 h 3605615"/>
                <a:gd name="connsiteX22" fmla="*/ 1541237 w 2082050"/>
                <a:gd name="connsiteY22" fmla="*/ 3114614 h 3605615"/>
                <a:gd name="connsiteX23" fmla="*/ 2046470 w 2082050"/>
                <a:gd name="connsiteY23" fmla="*/ 3114614 h 3605615"/>
                <a:gd name="connsiteX24" fmla="*/ 2032238 w 2082050"/>
                <a:gd name="connsiteY24" fmla="*/ 3598499 h 3605615"/>
                <a:gd name="connsiteX25" fmla="*/ 2082050 w 2082050"/>
                <a:gd name="connsiteY25" fmla="*/ 3605615 h 3605615"/>
                <a:gd name="connsiteX26" fmla="*/ 1740484 w 2082050"/>
                <a:gd name="connsiteY26" fmla="*/ 3580709 h 3605615"/>
                <a:gd name="connsiteX27" fmla="*/ 1445172 w 2082050"/>
                <a:gd name="connsiteY27" fmla="*/ 3570035 h 3605615"/>
                <a:gd name="connsiteX28" fmla="*/ 1228135 w 2082050"/>
                <a:gd name="connsiteY28" fmla="*/ 3548687 h 3605615"/>
                <a:gd name="connsiteX29" fmla="*/ 1124954 w 2082050"/>
                <a:gd name="connsiteY29" fmla="*/ 3509549 h 3605615"/>
                <a:gd name="connsiteX30" fmla="*/ 1071584 w 2082050"/>
                <a:gd name="connsiteY30" fmla="*/ 3470412 h 3605615"/>
                <a:gd name="connsiteX31" fmla="*/ 1007244 w 2082050"/>
                <a:gd name="connsiteY31" fmla="*/ 3402810 h 3605615"/>
                <a:gd name="connsiteX32" fmla="*/ 968738 w 2082050"/>
                <a:gd name="connsiteY32" fmla="*/ 3260780 h 3605615"/>
                <a:gd name="connsiteX33" fmla="*/ 912446 w 2082050"/>
                <a:gd name="connsiteY33" fmla="*/ 3125287 h 3605615"/>
                <a:gd name="connsiteX34" fmla="*/ 887412 w 2082050"/>
                <a:gd name="connsiteY34" fmla="*/ 2974393 h 3605615"/>
                <a:gd name="connsiteX35" fmla="*/ 840225 w 2082050"/>
                <a:gd name="connsiteY35" fmla="*/ 2787001 h 3605615"/>
                <a:gd name="connsiteX36" fmla="*/ 801088 w 2082050"/>
                <a:gd name="connsiteY36" fmla="*/ 2609090 h 3605615"/>
                <a:gd name="connsiteX37" fmla="*/ 761950 w 2082050"/>
                <a:gd name="connsiteY37" fmla="*/ 2447198 h 3605615"/>
                <a:gd name="connsiteX38" fmla="*/ 731792 w 2082050"/>
                <a:gd name="connsiteY38" fmla="*/ 2260687 h 3605615"/>
                <a:gd name="connsiteX39" fmla="*/ 673466 w 2082050"/>
                <a:gd name="connsiteY39" fmla="*/ 1888548 h 3605615"/>
                <a:gd name="connsiteX40" fmla="*/ 619630 w 2082050"/>
                <a:gd name="connsiteY40" fmla="*/ 1526194 h 3605615"/>
                <a:gd name="connsiteX41" fmla="*/ 519375 w 2082050"/>
                <a:gd name="connsiteY41" fmla="*/ 1112831 h 3605615"/>
                <a:gd name="connsiteX42" fmla="*/ 400565 w 2082050"/>
                <a:gd name="connsiteY42" fmla="*/ 893692 h 3605615"/>
                <a:gd name="connsiteX43" fmla="*/ 283448 w 2082050"/>
                <a:gd name="connsiteY43" fmla="*/ 763220 h 3605615"/>
                <a:gd name="connsiteX44" fmla="*/ 164300 w 2082050"/>
                <a:gd name="connsiteY44" fmla="*/ 711624 h 3605615"/>
                <a:gd name="connsiteX45" fmla="*/ 61288 w 2082050"/>
                <a:gd name="connsiteY45" fmla="*/ 675150 h 3605615"/>
                <a:gd name="connsiteX46" fmla="*/ 0 w 2082050"/>
                <a:gd name="connsiteY46" fmla="*/ 89554 h 3605615"/>
                <a:gd name="connsiteX47" fmla="*/ 81199 w 2082050"/>
                <a:gd name="connsiteY47" fmla="*/ 1 h 3605615"/>
                <a:gd name="connsiteX0" fmla="*/ 81199 w 2082050"/>
                <a:gd name="connsiteY0" fmla="*/ 1 h 3605615"/>
                <a:gd name="connsiteX1" fmla="*/ 73147 w 2082050"/>
                <a:gd name="connsiteY1" fmla="*/ 121976 h 3605615"/>
                <a:gd name="connsiteX2" fmla="*/ 73541 w 2082050"/>
                <a:gd name="connsiteY2" fmla="*/ 161023 h 3605615"/>
                <a:gd name="connsiteX3" fmla="*/ 117409 w 2082050"/>
                <a:gd name="connsiteY3" fmla="*/ 156373 h 3605615"/>
                <a:gd name="connsiteX4" fmla="*/ 162913 w 2082050"/>
                <a:gd name="connsiteY4" fmla="*/ 257381 h 3605615"/>
                <a:gd name="connsiteX5" fmla="*/ 282384 w 2082050"/>
                <a:gd name="connsiteY5" fmla="*/ 319763 h 3605615"/>
                <a:gd name="connsiteX6" fmla="*/ 354811 w 2082050"/>
                <a:gd name="connsiteY6" fmla="*/ 336960 h 3605615"/>
                <a:gd name="connsiteX7" fmla="*/ 410616 w 2082050"/>
                <a:gd name="connsiteY7" fmla="*/ 349891 h 3605615"/>
                <a:gd name="connsiteX8" fmla="*/ 499665 w 2082050"/>
                <a:gd name="connsiteY8" fmla="*/ 431556 h 3605615"/>
                <a:gd name="connsiteX9" fmla="*/ 576118 w 2082050"/>
                <a:gd name="connsiteY9" fmla="*/ 508950 h 3605615"/>
                <a:gd name="connsiteX10" fmla="*/ 672585 w 2082050"/>
                <a:gd name="connsiteY10" fmla="*/ 699792 h 3605615"/>
                <a:gd name="connsiteX11" fmla="*/ 758274 w 2082050"/>
                <a:gd name="connsiteY11" fmla="*/ 973477 h 3605615"/>
                <a:gd name="connsiteX12" fmla="*/ 809496 w 2082050"/>
                <a:gd name="connsiteY12" fmla="*/ 1368884 h 3605615"/>
                <a:gd name="connsiteX13" fmla="*/ 854806 w 2082050"/>
                <a:gd name="connsiteY13" fmla="*/ 1634727 h 3605615"/>
                <a:gd name="connsiteX14" fmla="*/ 904620 w 2082050"/>
                <a:gd name="connsiteY14" fmla="*/ 2094042 h 3605615"/>
                <a:gd name="connsiteX15" fmla="*/ 958918 w 2082050"/>
                <a:gd name="connsiteY15" fmla="*/ 2344595 h 3605615"/>
                <a:gd name="connsiteX16" fmla="*/ 1019405 w 2082050"/>
                <a:gd name="connsiteY16" fmla="*/ 2554216 h 3605615"/>
                <a:gd name="connsiteX17" fmla="*/ 1054520 w 2082050"/>
                <a:gd name="connsiteY17" fmla="*/ 2687042 h 3605615"/>
                <a:gd name="connsiteX18" fmla="*/ 1099840 w 2082050"/>
                <a:gd name="connsiteY18" fmla="*/ 2859017 h 3605615"/>
                <a:gd name="connsiteX19" fmla="*/ 1174092 w 2082050"/>
                <a:gd name="connsiteY19" fmla="*/ 3043454 h 3605615"/>
                <a:gd name="connsiteX20" fmla="*/ 1298492 w 2082050"/>
                <a:gd name="connsiteY20" fmla="*/ 3086152 h 3605615"/>
                <a:gd name="connsiteX21" fmla="*/ 1364774 w 2082050"/>
                <a:gd name="connsiteY21" fmla="*/ 3105973 h 3605615"/>
                <a:gd name="connsiteX22" fmla="*/ 1451058 w 2082050"/>
                <a:gd name="connsiteY22" fmla="*/ 3103941 h 3605615"/>
                <a:gd name="connsiteX23" fmla="*/ 1541237 w 2082050"/>
                <a:gd name="connsiteY23" fmla="*/ 3114614 h 3605615"/>
                <a:gd name="connsiteX24" fmla="*/ 2046470 w 2082050"/>
                <a:gd name="connsiteY24" fmla="*/ 3114614 h 3605615"/>
                <a:gd name="connsiteX25" fmla="*/ 2032238 w 2082050"/>
                <a:gd name="connsiteY25" fmla="*/ 3598499 h 3605615"/>
                <a:gd name="connsiteX26" fmla="*/ 2082050 w 2082050"/>
                <a:gd name="connsiteY26" fmla="*/ 3605615 h 3605615"/>
                <a:gd name="connsiteX27" fmla="*/ 1740484 w 2082050"/>
                <a:gd name="connsiteY27" fmla="*/ 3580709 h 3605615"/>
                <a:gd name="connsiteX28" fmla="*/ 1445172 w 2082050"/>
                <a:gd name="connsiteY28" fmla="*/ 3570035 h 3605615"/>
                <a:gd name="connsiteX29" fmla="*/ 1228135 w 2082050"/>
                <a:gd name="connsiteY29" fmla="*/ 3548687 h 3605615"/>
                <a:gd name="connsiteX30" fmla="*/ 1124954 w 2082050"/>
                <a:gd name="connsiteY30" fmla="*/ 3509549 h 3605615"/>
                <a:gd name="connsiteX31" fmla="*/ 1071584 w 2082050"/>
                <a:gd name="connsiteY31" fmla="*/ 3470412 h 3605615"/>
                <a:gd name="connsiteX32" fmla="*/ 1007244 w 2082050"/>
                <a:gd name="connsiteY32" fmla="*/ 3402810 h 3605615"/>
                <a:gd name="connsiteX33" fmla="*/ 968738 w 2082050"/>
                <a:gd name="connsiteY33" fmla="*/ 3260780 h 3605615"/>
                <a:gd name="connsiteX34" fmla="*/ 912446 w 2082050"/>
                <a:gd name="connsiteY34" fmla="*/ 3125287 h 3605615"/>
                <a:gd name="connsiteX35" fmla="*/ 887412 w 2082050"/>
                <a:gd name="connsiteY35" fmla="*/ 2974393 h 3605615"/>
                <a:gd name="connsiteX36" fmla="*/ 840225 w 2082050"/>
                <a:gd name="connsiteY36" fmla="*/ 2787001 h 3605615"/>
                <a:gd name="connsiteX37" fmla="*/ 801088 w 2082050"/>
                <a:gd name="connsiteY37" fmla="*/ 2609090 h 3605615"/>
                <a:gd name="connsiteX38" fmla="*/ 761950 w 2082050"/>
                <a:gd name="connsiteY38" fmla="*/ 2447198 h 3605615"/>
                <a:gd name="connsiteX39" fmla="*/ 731792 w 2082050"/>
                <a:gd name="connsiteY39" fmla="*/ 2260687 h 3605615"/>
                <a:gd name="connsiteX40" fmla="*/ 673466 w 2082050"/>
                <a:gd name="connsiteY40" fmla="*/ 1888548 h 3605615"/>
                <a:gd name="connsiteX41" fmla="*/ 619630 w 2082050"/>
                <a:gd name="connsiteY41" fmla="*/ 1526194 h 3605615"/>
                <a:gd name="connsiteX42" fmla="*/ 519375 w 2082050"/>
                <a:gd name="connsiteY42" fmla="*/ 1112831 h 3605615"/>
                <a:gd name="connsiteX43" fmla="*/ 400565 w 2082050"/>
                <a:gd name="connsiteY43" fmla="*/ 893692 h 3605615"/>
                <a:gd name="connsiteX44" fmla="*/ 283448 w 2082050"/>
                <a:gd name="connsiteY44" fmla="*/ 763220 h 3605615"/>
                <a:gd name="connsiteX45" fmla="*/ 164300 w 2082050"/>
                <a:gd name="connsiteY45" fmla="*/ 711624 h 3605615"/>
                <a:gd name="connsiteX46" fmla="*/ 61288 w 2082050"/>
                <a:gd name="connsiteY46" fmla="*/ 675150 h 3605615"/>
                <a:gd name="connsiteX47" fmla="*/ 0 w 2082050"/>
                <a:gd name="connsiteY47" fmla="*/ 89554 h 3605615"/>
                <a:gd name="connsiteX48" fmla="*/ 81199 w 2082050"/>
                <a:gd name="connsiteY48" fmla="*/ 1 h 3605615"/>
                <a:gd name="connsiteX0" fmla="*/ 81199 w 2082050"/>
                <a:gd name="connsiteY0" fmla="*/ 1 h 3605615"/>
                <a:gd name="connsiteX1" fmla="*/ 73147 w 2082050"/>
                <a:gd name="connsiteY1" fmla="*/ 121976 h 3605615"/>
                <a:gd name="connsiteX2" fmla="*/ 73541 w 2082050"/>
                <a:gd name="connsiteY2" fmla="*/ 161023 h 3605615"/>
                <a:gd name="connsiteX3" fmla="*/ 117409 w 2082050"/>
                <a:gd name="connsiteY3" fmla="*/ 156373 h 3605615"/>
                <a:gd name="connsiteX4" fmla="*/ 162913 w 2082050"/>
                <a:gd name="connsiteY4" fmla="*/ 257381 h 3605615"/>
                <a:gd name="connsiteX5" fmla="*/ 282384 w 2082050"/>
                <a:gd name="connsiteY5" fmla="*/ 319763 h 3605615"/>
                <a:gd name="connsiteX6" fmla="*/ 354811 w 2082050"/>
                <a:gd name="connsiteY6" fmla="*/ 336960 h 3605615"/>
                <a:gd name="connsiteX7" fmla="*/ 410616 w 2082050"/>
                <a:gd name="connsiteY7" fmla="*/ 349891 h 3605615"/>
                <a:gd name="connsiteX8" fmla="*/ 499665 w 2082050"/>
                <a:gd name="connsiteY8" fmla="*/ 431556 h 3605615"/>
                <a:gd name="connsiteX9" fmla="*/ 576118 w 2082050"/>
                <a:gd name="connsiteY9" fmla="*/ 508950 h 3605615"/>
                <a:gd name="connsiteX10" fmla="*/ 672585 w 2082050"/>
                <a:gd name="connsiteY10" fmla="*/ 699792 h 3605615"/>
                <a:gd name="connsiteX11" fmla="*/ 758274 w 2082050"/>
                <a:gd name="connsiteY11" fmla="*/ 973477 h 3605615"/>
                <a:gd name="connsiteX12" fmla="*/ 809496 w 2082050"/>
                <a:gd name="connsiteY12" fmla="*/ 1368884 h 3605615"/>
                <a:gd name="connsiteX13" fmla="*/ 842734 w 2082050"/>
                <a:gd name="connsiteY13" fmla="*/ 1643327 h 3605615"/>
                <a:gd name="connsiteX14" fmla="*/ 904620 w 2082050"/>
                <a:gd name="connsiteY14" fmla="*/ 2094042 h 3605615"/>
                <a:gd name="connsiteX15" fmla="*/ 958918 w 2082050"/>
                <a:gd name="connsiteY15" fmla="*/ 2344595 h 3605615"/>
                <a:gd name="connsiteX16" fmla="*/ 1019405 w 2082050"/>
                <a:gd name="connsiteY16" fmla="*/ 2554216 h 3605615"/>
                <a:gd name="connsiteX17" fmla="*/ 1054520 w 2082050"/>
                <a:gd name="connsiteY17" fmla="*/ 2687042 h 3605615"/>
                <a:gd name="connsiteX18" fmla="*/ 1099840 w 2082050"/>
                <a:gd name="connsiteY18" fmla="*/ 2859017 h 3605615"/>
                <a:gd name="connsiteX19" fmla="*/ 1174092 w 2082050"/>
                <a:gd name="connsiteY19" fmla="*/ 3043454 h 3605615"/>
                <a:gd name="connsiteX20" fmla="*/ 1298492 w 2082050"/>
                <a:gd name="connsiteY20" fmla="*/ 3086152 h 3605615"/>
                <a:gd name="connsiteX21" fmla="*/ 1364774 w 2082050"/>
                <a:gd name="connsiteY21" fmla="*/ 3105973 h 3605615"/>
                <a:gd name="connsiteX22" fmla="*/ 1451058 w 2082050"/>
                <a:gd name="connsiteY22" fmla="*/ 3103941 h 3605615"/>
                <a:gd name="connsiteX23" fmla="*/ 1541237 w 2082050"/>
                <a:gd name="connsiteY23" fmla="*/ 3114614 h 3605615"/>
                <a:gd name="connsiteX24" fmla="*/ 2046470 w 2082050"/>
                <a:gd name="connsiteY24" fmla="*/ 3114614 h 3605615"/>
                <a:gd name="connsiteX25" fmla="*/ 2032238 w 2082050"/>
                <a:gd name="connsiteY25" fmla="*/ 3598499 h 3605615"/>
                <a:gd name="connsiteX26" fmla="*/ 2082050 w 2082050"/>
                <a:gd name="connsiteY26" fmla="*/ 3605615 h 3605615"/>
                <a:gd name="connsiteX27" fmla="*/ 1740484 w 2082050"/>
                <a:gd name="connsiteY27" fmla="*/ 3580709 h 3605615"/>
                <a:gd name="connsiteX28" fmla="*/ 1445172 w 2082050"/>
                <a:gd name="connsiteY28" fmla="*/ 3570035 h 3605615"/>
                <a:gd name="connsiteX29" fmla="*/ 1228135 w 2082050"/>
                <a:gd name="connsiteY29" fmla="*/ 3548687 h 3605615"/>
                <a:gd name="connsiteX30" fmla="*/ 1124954 w 2082050"/>
                <a:gd name="connsiteY30" fmla="*/ 3509549 h 3605615"/>
                <a:gd name="connsiteX31" fmla="*/ 1071584 w 2082050"/>
                <a:gd name="connsiteY31" fmla="*/ 3470412 h 3605615"/>
                <a:gd name="connsiteX32" fmla="*/ 1007244 w 2082050"/>
                <a:gd name="connsiteY32" fmla="*/ 3402810 h 3605615"/>
                <a:gd name="connsiteX33" fmla="*/ 968738 w 2082050"/>
                <a:gd name="connsiteY33" fmla="*/ 3260780 h 3605615"/>
                <a:gd name="connsiteX34" fmla="*/ 912446 w 2082050"/>
                <a:gd name="connsiteY34" fmla="*/ 3125287 h 3605615"/>
                <a:gd name="connsiteX35" fmla="*/ 887412 w 2082050"/>
                <a:gd name="connsiteY35" fmla="*/ 2974393 h 3605615"/>
                <a:gd name="connsiteX36" fmla="*/ 840225 w 2082050"/>
                <a:gd name="connsiteY36" fmla="*/ 2787001 h 3605615"/>
                <a:gd name="connsiteX37" fmla="*/ 801088 w 2082050"/>
                <a:gd name="connsiteY37" fmla="*/ 2609090 h 3605615"/>
                <a:gd name="connsiteX38" fmla="*/ 761950 w 2082050"/>
                <a:gd name="connsiteY38" fmla="*/ 2447198 h 3605615"/>
                <a:gd name="connsiteX39" fmla="*/ 731792 w 2082050"/>
                <a:gd name="connsiteY39" fmla="*/ 2260687 h 3605615"/>
                <a:gd name="connsiteX40" fmla="*/ 673466 w 2082050"/>
                <a:gd name="connsiteY40" fmla="*/ 1888548 h 3605615"/>
                <a:gd name="connsiteX41" fmla="*/ 619630 w 2082050"/>
                <a:gd name="connsiteY41" fmla="*/ 1526194 h 3605615"/>
                <a:gd name="connsiteX42" fmla="*/ 519375 w 2082050"/>
                <a:gd name="connsiteY42" fmla="*/ 1112831 h 3605615"/>
                <a:gd name="connsiteX43" fmla="*/ 400565 w 2082050"/>
                <a:gd name="connsiteY43" fmla="*/ 893692 h 3605615"/>
                <a:gd name="connsiteX44" fmla="*/ 283448 w 2082050"/>
                <a:gd name="connsiteY44" fmla="*/ 763220 h 3605615"/>
                <a:gd name="connsiteX45" fmla="*/ 164300 w 2082050"/>
                <a:gd name="connsiteY45" fmla="*/ 711624 h 3605615"/>
                <a:gd name="connsiteX46" fmla="*/ 61288 w 2082050"/>
                <a:gd name="connsiteY46" fmla="*/ 675150 h 3605615"/>
                <a:gd name="connsiteX47" fmla="*/ 0 w 2082050"/>
                <a:gd name="connsiteY47" fmla="*/ 89554 h 3605615"/>
                <a:gd name="connsiteX48" fmla="*/ 81199 w 2082050"/>
                <a:gd name="connsiteY48" fmla="*/ 1 h 3605615"/>
                <a:gd name="connsiteX0" fmla="*/ 81199 w 2082050"/>
                <a:gd name="connsiteY0" fmla="*/ 1 h 3605615"/>
                <a:gd name="connsiteX1" fmla="*/ 73147 w 2082050"/>
                <a:gd name="connsiteY1" fmla="*/ 121976 h 3605615"/>
                <a:gd name="connsiteX2" fmla="*/ 73541 w 2082050"/>
                <a:gd name="connsiteY2" fmla="*/ 161023 h 3605615"/>
                <a:gd name="connsiteX3" fmla="*/ 117409 w 2082050"/>
                <a:gd name="connsiteY3" fmla="*/ 156373 h 3605615"/>
                <a:gd name="connsiteX4" fmla="*/ 162913 w 2082050"/>
                <a:gd name="connsiteY4" fmla="*/ 257381 h 3605615"/>
                <a:gd name="connsiteX5" fmla="*/ 282384 w 2082050"/>
                <a:gd name="connsiteY5" fmla="*/ 319763 h 3605615"/>
                <a:gd name="connsiteX6" fmla="*/ 354811 w 2082050"/>
                <a:gd name="connsiteY6" fmla="*/ 336960 h 3605615"/>
                <a:gd name="connsiteX7" fmla="*/ 410616 w 2082050"/>
                <a:gd name="connsiteY7" fmla="*/ 349891 h 3605615"/>
                <a:gd name="connsiteX8" fmla="*/ 499665 w 2082050"/>
                <a:gd name="connsiteY8" fmla="*/ 431556 h 3605615"/>
                <a:gd name="connsiteX9" fmla="*/ 576118 w 2082050"/>
                <a:gd name="connsiteY9" fmla="*/ 508950 h 3605615"/>
                <a:gd name="connsiteX10" fmla="*/ 672585 w 2082050"/>
                <a:gd name="connsiteY10" fmla="*/ 699792 h 3605615"/>
                <a:gd name="connsiteX11" fmla="*/ 734132 w 2082050"/>
                <a:gd name="connsiteY11" fmla="*/ 956276 h 3605615"/>
                <a:gd name="connsiteX12" fmla="*/ 809496 w 2082050"/>
                <a:gd name="connsiteY12" fmla="*/ 1368884 h 3605615"/>
                <a:gd name="connsiteX13" fmla="*/ 842734 w 2082050"/>
                <a:gd name="connsiteY13" fmla="*/ 1643327 h 3605615"/>
                <a:gd name="connsiteX14" fmla="*/ 904620 w 2082050"/>
                <a:gd name="connsiteY14" fmla="*/ 2094042 h 3605615"/>
                <a:gd name="connsiteX15" fmla="*/ 958918 w 2082050"/>
                <a:gd name="connsiteY15" fmla="*/ 2344595 h 3605615"/>
                <a:gd name="connsiteX16" fmla="*/ 1019405 w 2082050"/>
                <a:gd name="connsiteY16" fmla="*/ 2554216 h 3605615"/>
                <a:gd name="connsiteX17" fmla="*/ 1054520 w 2082050"/>
                <a:gd name="connsiteY17" fmla="*/ 2687042 h 3605615"/>
                <a:gd name="connsiteX18" fmla="*/ 1099840 w 2082050"/>
                <a:gd name="connsiteY18" fmla="*/ 2859017 h 3605615"/>
                <a:gd name="connsiteX19" fmla="*/ 1174092 w 2082050"/>
                <a:gd name="connsiteY19" fmla="*/ 3043454 h 3605615"/>
                <a:gd name="connsiteX20" fmla="*/ 1298492 w 2082050"/>
                <a:gd name="connsiteY20" fmla="*/ 3086152 h 3605615"/>
                <a:gd name="connsiteX21" fmla="*/ 1364774 w 2082050"/>
                <a:gd name="connsiteY21" fmla="*/ 3105973 h 3605615"/>
                <a:gd name="connsiteX22" fmla="*/ 1451058 w 2082050"/>
                <a:gd name="connsiteY22" fmla="*/ 3103941 h 3605615"/>
                <a:gd name="connsiteX23" fmla="*/ 1541237 w 2082050"/>
                <a:gd name="connsiteY23" fmla="*/ 3114614 h 3605615"/>
                <a:gd name="connsiteX24" fmla="*/ 2046470 w 2082050"/>
                <a:gd name="connsiteY24" fmla="*/ 3114614 h 3605615"/>
                <a:gd name="connsiteX25" fmla="*/ 2032238 w 2082050"/>
                <a:gd name="connsiteY25" fmla="*/ 3598499 h 3605615"/>
                <a:gd name="connsiteX26" fmla="*/ 2082050 w 2082050"/>
                <a:gd name="connsiteY26" fmla="*/ 3605615 h 3605615"/>
                <a:gd name="connsiteX27" fmla="*/ 1740484 w 2082050"/>
                <a:gd name="connsiteY27" fmla="*/ 3580709 h 3605615"/>
                <a:gd name="connsiteX28" fmla="*/ 1445172 w 2082050"/>
                <a:gd name="connsiteY28" fmla="*/ 3570035 h 3605615"/>
                <a:gd name="connsiteX29" fmla="*/ 1228135 w 2082050"/>
                <a:gd name="connsiteY29" fmla="*/ 3548687 h 3605615"/>
                <a:gd name="connsiteX30" fmla="*/ 1124954 w 2082050"/>
                <a:gd name="connsiteY30" fmla="*/ 3509549 h 3605615"/>
                <a:gd name="connsiteX31" fmla="*/ 1071584 w 2082050"/>
                <a:gd name="connsiteY31" fmla="*/ 3470412 h 3605615"/>
                <a:gd name="connsiteX32" fmla="*/ 1007244 w 2082050"/>
                <a:gd name="connsiteY32" fmla="*/ 3402810 h 3605615"/>
                <a:gd name="connsiteX33" fmla="*/ 968738 w 2082050"/>
                <a:gd name="connsiteY33" fmla="*/ 3260780 h 3605615"/>
                <a:gd name="connsiteX34" fmla="*/ 912446 w 2082050"/>
                <a:gd name="connsiteY34" fmla="*/ 3125287 h 3605615"/>
                <a:gd name="connsiteX35" fmla="*/ 887412 w 2082050"/>
                <a:gd name="connsiteY35" fmla="*/ 2974393 h 3605615"/>
                <a:gd name="connsiteX36" fmla="*/ 840225 w 2082050"/>
                <a:gd name="connsiteY36" fmla="*/ 2787001 h 3605615"/>
                <a:gd name="connsiteX37" fmla="*/ 801088 w 2082050"/>
                <a:gd name="connsiteY37" fmla="*/ 2609090 h 3605615"/>
                <a:gd name="connsiteX38" fmla="*/ 761950 w 2082050"/>
                <a:gd name="connsiteY38" fmla="*/ 2447198 h 3605615"/>
                <a:gd name="connsiteX39" fmla="*/ 731792 w 2082050"/>
                <a:gd name="connsiteY39" fmla="*/ 2260687 h 3605615"/>
                <a:gd name="connsiteX40" fmla="*/ 673466 w 2082050"/>
                <a:gd name="connsiteY40" fmla="*/ 1888548 h 3605615"/>
                <a:gd name="connsiteX41" fmla="*/ 619630 w 2082050"/>
                <a:gd name="connsiteY41" fmla="*/ 1526194 h 3605615"/>
                <a:gd name="connsiteX42" fmla="*/ 519375 w 2082050"/>
                <a:gd name="connsiteY42" fmla="*/ 1112831 h 3605615"/>
                <a:gd name="connsiteX43" fmla="*/ 400565 w 2082050"/>
                <a:gd name="connsiteY43" fmla="*/ 893692 h 3605615"/>
                <a:gd name="connsiteX44" fmla="*/ 283448 w 2082050"/>
                <a:gd name="connsiteY44" fmla="*/ 763220 h 3605615"/>
                <a:gd name="connsiteX45" fmla="*/ 164300 w 2082050"/>
                <a:gd name="connsiteY45" fmla="*/ 711624 h 3605615"/>
                <a:gd name="connsiteX46" fmla="*/ 61288 w 2082050"/>
                <a:gd name="connsiteY46" fmla="*/ 675150 h 3605615"/>
                <a:gd name="connsiteX47" fmla="*/ 0 w 2082050"/>
                <a:gd name="connsiteY47" fmla="*/ 89554 h 3605615"/>
                <a:gd name="connsiteX48" fmla="*/ 81199 w 2082050"/>
                <a:gd name="connsiteY48" fmla="*/ 1 h 3605615"/>
                <a:gd name="connsiteX0" fmla="*/ 81199 w 2082050"/>
                <a:gd name="connsiteY0" fmla="*/ 1 h 3605615"/>
                <a:gd name="connsiteX1" fmla="*/ 73147 w 2082050"/>
                <a:gd name="connsiteY1" fmla="*/ 121976 h 3605615"/>
                <a:gd name="connsiteX2" fmla="*/ 73541 w 2082050"/>
                <a:gd name="connsiteY2" fmla="*/ 161023 h 3605615"/>
                <a:gd name="connsiteX3" fmla="*/ 117409 w 2082050"/>
                <a:gd name="connsiteY3" fmla="*/ 156373 h 3605615"/>
                <a:gd name="connsiteX4" fmla="*/ 162913 w 2082050"/>
                <a:gd name="connsiteY4" fmla="*/ 257381 h 3605615"/>
                <a:gd name="connsiteX5" fmla="*/ 282384 w 2082050"/>
                <a:gd name="connsiteY5" fmla="*/ 319763 h 3605615"/>
                <a:gd name="connsiteX6" fmla="*/ 354811 w 2082050"/>
                <a:gd name="connsiteY6" fmla="*/ 336960 h 3605615"/>
                <a:gd name="connsiteX7" fmla="*/ 410616 w 2082050"/>
                <a:gd name="connsiteY7" fmla="*/ 349891 h 3605615"/>
                <a:gd name="connsiteX8" fmla="*/ 499665 w 2082050"/>
                <a:gd name="connsiteY8" fmla="*/ 431556 h 3605615"/>
                <a:gd name="connsiteX9" fmla="*/ 576118 w 2082050"/>
                <a:gd name="connsiteY9" fmla="*/ 508950 h 3605615"/>
                <a:gd name="connsiteX10" fmla="*/ 640394 w 2082050"/>
                <a:gd name="connsiteY10" fmla="*/ 725588 h 3605615"/>
                <a:gd name="connsiteX11" fmla="*/ 734132 w 2082050"/>
                <a:gd name="connsiteY11" fmla="*/ 956276 h 3605615"/>
                <a:gd name="connsiteX12" fmla="*/ 809496 w 2082050"/>
                <a:gd name="connsiteY12" fmla="*/ 1368884 h 3605615"/>
                <a:gd name="connsiteX13" fmla="*/ 842734 w 2082050"/>
                <a:gd name="connsiteY13" fmla="*/ 1643327 h 3605615"/>
                <a:gd name="connsiteX14" fmla="*/ 904620 w 2082050"/>
                <a:gd name="connsiteY14" fmla="*/ 2094042 h 3605615"/>
                <a:gd name="connsiteX15" fmla="*/ 958918 w 2082050"/>
                <a:gd name="connsiteY15" fmla="*/ 2344595 h 3605615"/>
                <a:gd name="connsiteX16" fmla="*/ 1019405 w 2082050"/>
                <a:gd name="connsiteY16" fmla="*/ 2554216 h 3605615"/>
                <a:gd name="connsiteX17" fmla="*/ 1054520 w 2082050"/>
                <a:gd name="connsiteY17" fmla="*/ 2687042 h 3605615"/>
                <a:gd name="connsiteX18" fmla="*/ 1099840 w 2082050"/>
                <a:gd name="connsiteY18" fmla="*/ 2859017 h 3605615"/>
                <a:gd name="connsiteX19" fmla="*/ 1174092 w 2082050"/>
                <a:gd name="connsiteY19" fmla="*/ 3043454 h 3605615"/>
                <a:gd name="connsiteX20" fmla="*/ 1298492 w 2082050"/>
                <a:gd name="connsiteY20" fmla="*/ 3086152 h 3605615"/>
                <a:gd name="connsiteX21" fmla="*/ 1364774 w 2082050"/>
                <a:gd name="connsiteY21" fmla="*/ 3105973 h 3605615"/>
                <a:gd name="connsiteX22" fmla="*/ 1451058 w 2082050"/>
                <a:gd name="connsiteY22" fmla="*/ 3103941 h 3605615"/>
                <a:gd name="connsiteX23" fmla="*/ 1541237 w 2082050"/>
                <a:gd name="connsiteY23" fmla="*/ 3114614 h 3605615"/>
                <a:gd name="connsiteX24" fmla="*/ 2046470 w 2082050"/>
                <a:gd name="connsiteY24" fmla="*/ 3114614 h 3605615"/>
                <a:gd name="connsiteX25" fmla="*/ 2032238 w 2082050"/>
                <a:gd name="connsiteY25" fmla="*/ 3598499 h 3605615"/>
                <a:gd name="connsiteX26" fmla="*/ 2082050 w 2082050"/>
                <a:gd name="connsiteY26" fmla="*/ 3605615 h 3605615"/>
                <a:gd name="connsiteX27" fmla="*/ 1740484 w 2082050"/>
                <a:gd name="connsiteY27" fmla="*/ 3580709 h 3605615"/>
                <a:gd name="connsiteX28" fmla="*/ 1445172 w 2082050"/>
                <a:gd name="connsiteY28" fmla="*/ 3570035 h 3605615"/>
                <a:gd name="connsiteX29" fmla="*/ 1228135 w 2082050"/>
                <a:gd name="connsiteY29" fmla="*/ 3548687 h 3605615"/>
                <a:gd name="connsiteX30" fmla="*/ 1124954 w 2082050"/>
                <a:gd name="connsiteY30" fmla="*/ 3509549 h 3605615"/>
                <a:gd name="connsiteX31" fmla="*/ 1071584 w 2082050"/>
                <a:gd name="connsiteY31" fmla="*/ 3470412 h 3605615"/>
                <a:gd name="connsiteX32" fmla="*/ 1007244 w 2082050"/>
                <a:gd name="connsiteY32" fmla="*/ 3402810 h 3605615"/>
                <a:gd name="connsiteX33" fmla="*/ 968738 w 2082050"/>
                <a:gd name="connsiteY33" fmla="*/ 3260780 h 3605615"/>
                <a:gd name="connsiteX34" fmla="*/ 912446 w 2082050"/>
                <a:gd name="connsiteY34" fmla="*/ 3125287 h 3605615"/>
                <a:gd name="connsiteX35" fmla="*/ 887412 w 2082050"/>
                <a:gd name="connsiteY35" fmla="*/ 2974393 h 3605615"/>
                <a:gd name="connsiteX36" fmla="*/ 840225 w 2082050"/>
                <a:gd name="connsiteY36" fmla="*/ 2787001 h 3605615"/>
                <a:gd name="connsiteX37" fmla="*/ 801088 w 2082050"/>
                <a:gd name="connsiteY37" fmla="*/ 2609090 h 3605615"/>
                <a:gd name="connsiteX38" fmla="*/ 761950 w 2082050"/>
                <a:gd name="connsiteY38" fmla="*/ 2447198 h 3605615"/>
                <a:gd name="connsiteX39" fmla="*/ 731792 w 2082050"/>
                <a:gd name="connsiteY39" fmla="*/ 2260687 h 3605615"/>
                <a:gd name="connsiteX40" fmla="*/ 673466 w 2082050"/>
                <a:gd name="connsiteY40" fmla="*/ 1888548 h 3605615"/>
                <a:gd name="connsiteX41" fmla="*/ 619630 w 2082050"/>
                <a:gd name="connsiteY41" fmla="*/ 1526194 h 3605615"/>
                <a:gd name="connsiteX42" fmla="*/ 519375 w 2082050"/>
                <a:gd name="connsiteY42" fmla="*/ 1112831 h 3605615"/>
                <a:gd name="connsiteX43" fmla="*/ 400565 w 2082050"/>
                <a:gd name="connsiteY43" fmla="*/ 893692 h 3605615"/>
                <a:gd name="connsiteX44" fmla="*/ 283448 w 2082050"/>
                <a:gd name="connsiteY44" fmla="*/ 763220 h 3605615"/>
                <a:gd name="connsiteX45" fmla="*/ 164300 w 2082050"/>
                <a:gd name="connsiteY45" fmla="*/ 711624 h 3605615"/>
                <a:gd name="connsiteX46" fmla="*/ 61288 w 2082050"/>
                <a:gd name="connsiteY46" fmla="*/ 675150 h 3605615"/>
                <a:gd name="connsiteX47" fmla="*/ 0 w 2082050"/>
                <a:gd name="connsiteY47" fmla="*/ 89554 h 3605615"/>
                <a:gd name="connsiteX48" fmla="*/ 81199 w 2082050"/>
                <a:gd name="connsiteY48" fmla="*/ 1 h 3605615"/>
                <a:gd name="connsiteX0" fmla="*/ 81199 w 2082050"/>
                <a:gd name="connsiteY0" fmla="*/ 1 h 3605615"/>
                <a:gd name="connsiteX1" fmla="*/ 73147 w 2082050"/>
                <a:gd name="connsiteY1" fmla="*/ 121976 h 3605615"/>
                <a:gd name="connsiteX2" fmla="*/ 73541 w 2082050"/>
                <a:gd name="connsiteY2" fmla="*/ 161023 h 3605615"/>
                <a:gd name="connsiteX3" fmla="*/ 117409 w 2082050"/>
                <a:gd name="connsiteY3" fmla="*/ 156373 h 3605615"/>
                <a:gd name="connsiteX4" fmla="*/ 162913 w 2082050"/>
                <a:gd name="connsiteY4" fmla="*/ 257381 h 3605615"/>
                <a:gd name="connsiteX5" fmla="*/ 282384 w 2082050"/>
                <a:gd name="connsiteY5" fmla="*/ 319763 h 3605615"/>
                <a:gd name="connsiteX6" fmla="*/ 354811 w 2082050"/>
                <a:gd name="connsiteY6" fmla="*/ 336960 h 3605615"/>
                <a:gd name="connsiteX7" fmla="*/ 410616 w 2082050"/>
                <a:gd name="connsiteY7" fmla="*/ 349891 h 3605615"/>
                <a:gd name="connsiteX8" fmla="*/ 499665 w 2082050"/>
                <a:gd name="connsiteY8" fmla="*/ 431556 h 3605615"/>
                <a:gd name="connsiteX9" fmla="*/ 539905 w 2082050"/>
                <a:gd name="connsiteY9" fmla="*/ 551946 h 3605615"/>
                <a:gd name="connsiteX10" fmla="*/ 640394 w 2082050"/>
                <a:gd name="connsiteY10" fmla="*/ 725588 h 3605615"/>
                <a:gd name="connsiteX11" fmla="*/ 734132 w 2082050"/>
                <a:gd name="connsiteY11" fmla="*/ 956276 h 3605615"/>
                <a:gd name="connsiteX12" fmla="*/ 809496 w 2082050"/>
                <a:gd name="connsiteY12" fmla="*/ 1368884 h 3605615"/>
                <a:gd name="connsiteX13" fmla="*/ 842734 w 2082050"/>
                <a:gd name="connsiteY13" fmla="*/ 1643327 h 3605615"/>
                <a:gd name="connsiteX14" fmla="*/ 904620 w 2082050"/>
                <a:gd name="connsiteY14" fmla="*/ 2094042 h 3605615"/>
                <a:gd name="connsiteX15" fmla="*/ 958918 w 2082050"/>
                <a:gd name="connsiteY15" fmla="*/ 2344595 h 3605615"/>
                <a:gd name="connsiteX16" fmla="*/ 1019405 w 2082050"/>
                <a:gd name="connsiteY16" fmla="*/ 2554216 h 3605615"/>
                <a:gd name="connsiteX17" fmla="*/ 1054520 w 2082050"/>
                <a:gd name="connsiteY17" fmla="*/ 2687042 h 3605615"/>
                <a:gd name="connsiteX18" fmla="*/ 1099840 w 2082050"/>
                <a:gd name="connsiteY18" fmla="*/ 2859017 h 3605615"/>
                <a:gd name="connsiteX19" fmla="*/ 1174092 w 2082050"/>
                <a:gd name="connsiteY19" fmla="*/ 3043454 h 3605615"/>
                <a:gd name="connsiteX20" fmla="*/ 1298492 w 2082050"/>
                <a:gd name="connsiteY20" fmla="*/ 3086152 h 3605615"/>
                <a:gd name="connsiteX21" fmla="*/ 1364774 w 2082050"/>
                <a:gd name="connsiteY21" fmla="*/ 3105973 h 3605615"/>
                <a:gd name="connsiteX22" fmla="*/ 1451058 w 2082050"/>
                <a:gd name="connsiteY22" fmla="*/ 3103941 h 3605615"/>
                <a:gd name="connsiteX23" fmla="*/ 1541237 w 2082050"/>
                <a:gd name="connsiteY23" fmla="*/ 3114614 h 3605615"/>
                <a:gd name="connsiteX24" fmla="*/ 2046470 w 2082050"/>
                <a:gd name="connsiteY24" fmla="*/ 3114614 h 3605615"/>
                <a:gd name="connsiteX25" fmla="*/ 2032238 w 2082050"/>
                <a:gd name="connsiteY25" fmla="*/ 3598499 h 3605615"/>
                <a:gd name="connsiteX26" fmla="*/ 2082050 w 2082050"/>
                <a:gd name="connsiteY26" fmla="*/ 3605615 h 3605615"/>
                <a:gd name="connsiteX27" fmla="*/ 1740484 w 2082050"/>
                <a:gd name="connsiteY27" fmla="*/ 3580709 h 3605615"/>
                <a:gd name="connsiteX28" fmla="*/ 1445172 w 2082050"/>
                <a:gd name="connsiteY28" fmla="*/ 3570035 h 3605615"/>
                <a:gd name="connsiteX29" fmla="*/ 1228135 w 2082050"/>
                <a:gd name="connsiteY29" fmla="*/ 3548687 h 3605615"/>
                <a:gd name="connsiteX30" fmla="*/ 1124954 w 2082050"/>
                <a:gd name="connsiteY30" fmla="*/ 3509549 h 3605615"/>
                <a:gd name="connsiteX31" fmla="*/ 1071584 w 2082050"/>
                <a:gd name="connsiteY31" fmla="*/ 3470412 h 3605615"/>
                <a:gd name="connsiteX32" fmla="*/ 1007244 w 2082050"/>
                <a:gd name="connsiteY32" fmla="*/ 3402810 h 3605615"/>
                <a:gd name="connsiteX33" fmla="*/ 968738 w 2082050"/>
                <a:gd name="connsiteY33" fmla="*/ 3260780 h 3605615"/>
                <a:gd name="connsiteX34" fmla="*/ 912446 w 2082050"/>
                <a:gd name="connsiteY34" fmla="*/ 3125287 h 3605615"/>
                <a:gd name="connsiteX35" fmla="*/ 887412 w 2082050"/>
                <a:gd name="connsiteY35" fmla="*/ 2974393 h 3605615"/>
                <a:gd name="connsiteX36" fmla="*/ 840225 w 2082050"/>
                <a:gd name="connsiteY36" fmla="*/ 2787001 h 3605615"/>
                <a:gd name="connsiteX37" fmla="*/ 801088 w 2082050"/>
                <a:gd name="connsiteY37" fmla="*/ 2609090 h 3605615"/>
                <a:gd name="connsiteX38" fmla="*/ 761950 w 2082050"/>
                <a:gd name="connsiteY38" fmla="*/ 2447198 h 3605615"/>
                <a:gd name="connsiteX39" fmla="*/ 731792 w 2082050"/>
                <a:gd name="connsiteY39" fmla="*/ 2260687 h 3605615"/>
                <a:gd name="connsiteX40" fmla="*/ 673466 w 2082050"/>
                <a:gd name="connsiteY40" fmla="*/ 1888548 h 3605615"/>
                <a:gd name="connsiteX41" fmla="*/ 619630 w 2082050"/>
                <a:gd name="connsiteY41" fmla="*/ 1526194 h 3605615"/>
                <a:gd name="connsiteX42" fmla="*/ 519375 w 2082050"/>
                <a:gd name="connsiteY42" fmla="*/ 1112831 h 3605615"/>
                <a:gd name="connsiteX43" fmla="*/ 400565 w 2082050"/>
                <a:gd name="connsiteY43" fmla="*/ 893692 h 3605615"/>
                <a:gd name="connsiteX44" fmla="*/ 283448 w 2082050"/>
                <a:gd name="connsiteY44" fmla="*/ 763220 h 3605615"/>
                <a:gd name="connsiteX45" fmla="*/ 164300 w 2082050"/>
                <a:gd name="connsiteY45" fmla="*/ 711624 h 3605615"/>
                <a:gd name="connsiteX46" fmla="*/ 61288 w 2082050"/>
                <a:gd name="connsiteY46" fmla="*/ 675150 h 3605615"/>
                <a:gd name="connsiteX47" fmla="*/ 0 w 2082050"/>
                <a:gd name="connsiteY47" fmla="*/ 89554 h 3605615"/>
                <a:gd name="connsiteX48" fmla="*/ 81199 w 2082050"/>
                <a:gd name="connsiteY48" fmla="*/ 1 h 3605615"/>
                <a:gd name="connsiteX0" fmla="*/ 81199 w 2082050"/>
                <a:gd name="connsiteY0" fmla="*/ 1 h 3605615"/>
                <a:gd name="connsiteX1" fmla="*/ 73147 w 2082050"/>
                <a:gd name="connsiteY1" fmla="*/ 121976 h 3605615"/>
                <a:gd name="connsiteX2" fmla="*/ 73541 w 2082050"/>
                <a:gd name="connsiteY2" fmla="*/ 161023 h 3605615"/>
                <a:gd name="connsiteX3" fmla="*/ 117409 w 2082050"/>
                <a:gd name="connsiteY3" fmla="*/ 156373 h 3605615"/>
                <a:gd name="connsiteX4" fmla="*/ 162913 w 2082050"/>
                <a:gd name="connsiteY4" fmla="*/ 257381 h 3605615"/>
                <a:gd name="connsiteX5" fmla="*/ 282384 w 2082050"/>
                <a:gd name="connsiteY5" fmla="*/ 319763 h 3605615"/>
                <a:gd name="connsiteX6" fmla="*/ 354811 w 2082050"/>
                <a:gd name="connsiteY6" fmla="*/ 336960 h 3605615"/>
                <a:gd name="connsiteX7" fmla="*/ 410616 w 2082050"/>
                <a:gd name="connsiteY7" fmla="*/ 349891 h 3605615"/>
                <a:gd name="connsiteX8" fmla="*/ 467476 w 2082050"/>
                <a:gd name="connsiteY8" fmla="*/ 457355 h 3605615"/>
                <a:gd name="connsiteX9" fmla="*/ 539905 w 2082050"/>
                <a:gd name="connsiteY9" fmla="*/ 551946 h 3605615"/>
                <a:gd name="connsiteX10" fmla="*/ 640394 w 2082050"/>
                <a:gd name="connsiteY10" fmla="*/ 725588 h 3605615"/>
                <a:gd name="connsiteX11" fmla="*/ 734132 w 2082050"/>
                <a:gd name="connsiteY11" fmla="*/ 956276 h 3605615"/>
                <a:gd name="connsiteX12" fmla="*/ 809496 w 2082050"/>
                <a:gd name="connsiteY12" fmla="*/ 1368884 h 3605615"/>
                <a:gd name="connsiteX13" fmla="*/ 842734 w 2082050"/>
                <a:gd name="connsiteY13" fmla="*/ 1643327 h 3605615"/>
                <a:gd name="connsiteX14" fmla="*/ 904620 w 2082050"/>
                <a:gd name="connsiteY14" fmla="*/ 2094042 h 3605615"/>
                <a:gd name="connsiteX15" fmla="*/ 958918 w 2082050"/>
                <a:gd name="connsiteY15" fmla="*/ 2344595 h 3605615"/>
                <a:gd name="connsiteX16" fmla="*/ 1019405 w 2082050"/>
                <a:gd name="connsiteY16" fmla="*/ 2554216 h 3605615"/>
                <a:gd name="connsiteX17" fmla="*/ 1054520 w 2082050"/>
                <a:gd name="connsiteY17" fmla="*/ 2687042 h 3605615"/>
                <a:gd name="connsiteX18" fmla="*/ 1099840 w 2082050"/>
                <a:gd name="connsiteY18" fmla="*/ 2859017 h 3605615"/>
                <a:gd name="connsiteX19" fmla="*/ 1174092 w 2082050"/>
                <a:gd name="connsiteY19" fmla="*/ 3043454 h 3605615"/>
                <a:gd name="connsiteX20" fmla="*/ 1298492 w 2082050"/>
                <a:gd name="connsiteY20" fmla="*/ 3086152 h 3605615"/>
                <a:gd name="connsiteX21" fmla="*/ 1364774 w 2082050"/>
                <a:gd name="connsiteY21" fmla="*/ 3105973 h 3605615"/>
                <a:gd name="connsiteX22" fmla="*/ 1451058 w 2082050"/>
                <a:gd name="connsiteY22" fmla="*/ 3103941 h 3605615"/>
                <a:gd name="connsiteX23" fmla="*/ 1541237 w 2082050"/>
                <a:gd name="connsiteY23" fmla="*/ 3114614 h 3605615"/>
                <a:gd name="connsiteX24" fmla="*/ 2046470 w 2082050"/>
                <a:gd name="connsiteY24" fmla="*/ 3114614 h 3605615"/>
                <a:gd name="connsiteX25" fmla="*/ 2032238 w 2082050"/>
                <a:gd name="connsiteY25" fmla="*/ 3598499 h 3605615"/>
                <a:gd name="connsiteX26" fmla="*/ 2082050 w 2082050"/>
                <a:gd name="connsiteY26" fmla="*/ 3605615 h 3605615"/>
                <a:gd name="connsiteX27" fmla="*/ 1740484 w 2082050"/>
                <a:gd name="connsiteY27" fmla="*/ 3580709 h 3605615"/>
                <a:gd name="connsiteX28" fmla="*/ 1445172 w 2082050"/>
                <a:gd name="connsiteY28" fmla="*/ 3570035 h 3605615"/>
                <a:gd name="connsiteX29" fmla="*/ 1228135 w 2082050"/>
                <a:gd name="connsiteY29" fmla="*/ 3548687 h 3605615"/>
                <a:gd name="connsiteX30" fmla="*/ 1124954 w 2082050"/>
                <a:gd name="connsiteY30" fmla="*/ 3509549 h 3605615"/>
                <a:gd name="connsiteX31" fmla="*/ 1071584 w 2082050"/>
                <a:gd name="connsiteY31" fmla="*/ 3470412 h 3605615"/>
                <a:gd name="connsiteX32" fmla="*/ 1007244 w 2082050"/>
                <a:gd name="connsiteY32" fmla="*/ 3402810 h 3605615"/>
                <a:gd name="connsiteX33" fmla="*/ 968738 w 2082050"/>
                <a:gd name="connsiteY33" fmla="*/ 3260780 h 3605615"/>
                <a:gd name="connsiteX34" fmla="*/ 912446 w 2082050"/>
                <a:gd name="connsiteY34" fmla="*/ 3125287 h 3605615"/>
                <a:gd name="connsiteX35" fmla="*/ 887412 w 2082050"/>
                <a:gd name="connsiteY35" fmla="*/ 2974393 h 3605615"/>
                <a:gd name="connsiteX36" fmla="*/ 840225 w 2082050"/>
                <a:gd name="connsiteY36" fmla="*/ 2787001 h 3605615"/>
                <a:gd name="connsiteX37" fmla="*/ 801088 w 2082050"/>
                <a:gd name="connsiteY37" fmla="*/ 2609090 h 3605615"/>
                <a:gd name="connsiteX38" fmla="*/ 761950 w 2082050"/>
                <a:gd name="connsiteY38" fmla="*/ 2447198 h 3605615"/>
                <a:gd name="connsiteX39" fmla="*/ 731792 w 2082050"/>
                <a:gd name="connsiteY39" fmla="*/ 2260687 h 3605615"/>
                <a:gd name="connsiteX40" fmla="*/ 673466 w 2082050"/>
                <a:gd name="connsiteY40" fmla="*/ 1888548 h 3605615"/>
                <a:gd name="connsiteX41" fmla="*/ 619630 w 2082050"/>
                <a:gd name="connsiteY41" fmla="*/ 1526194 h 3605615"/>
                <a:gd name="connsiteX42" fmla="*/ 519375 w 2082050"/>
                <a:gd name="connsiteY42" fmla="*/ 1112831 h 3605615"/>
                <a:gd name="connsiteX43" fmla="*/ 400565 w 2082050"/>
                <a:gd name="connsiteY43" fmla="*/ 893692 h 3605615"/>
                <a:gd name="connsiteX44" fmla="*/ 283448 w 2082050"/>
                <a:gd name="connsiteY44" fmla="*/ 763220 h 3605615"/>
                <a:gd name="connsiteX45" fmla="*/ 164300 w 2082050"/>
                <a:gd name="connsiteY45" fmla="*/ 711624 h 3605615"/>
                <a:gd name="connsiteX46" fmla="*/ 61288 w 2082050"/>
                <a:gd name="connsiteY46" fmla="*/ 675150 h 3605615"/>
                <a:gd name="connsiteX47" fmla="*/ 0 w 2082050"/>
                <a:gd name="connsiteY47" fmla="*/ 89554 h 3605615"/>
                <a:gd name="connsiteX48" fmla="*/ 81199 w 2082050"/>
                <a:gd name="connsiteY48" fmla="*/ 1 h 3605615"/>
                <a:gd name="connsiteX0" fmla="*/ 81199 w 2082050"/>
                <a:gd name="connsiteY0" fmla="*/ 1 h 3605615"/>
                <a:gd name="connsiteX1" fmla="*/ 73147 w 2082050"/>
                <a:gd name="connsiteY1" fmla="*/ 121976 h 3605615"/>
                <a:gd name="connsiteX2" fmla="*/ 73541 w 2082050"/>
                <a:gd name="connsiteY2" fmla="*/ 161023 h 3605615"/>
                <a:gd name="connsiteX3" fmla="*/ 117409 w 2082050"/>
                <a:gd name="connsiteY3" fmla="*/ 156373 h 3605615"/>
                <a:gd name="connsiteX4" fmla="*/ 162913 w 2082050"/>
                <a:gd name="connsiteY4" fmla="*/ 257381 h 3605615"/>
                <a:gd name="connsiteX5" fmla="*/ 282384 w 2082050"/>
                <a:gd name="connsiteY5" fmla="*/ 319763 h 3605615"/>
                <a:gd name="connsiteX6" fmla="*/ 354811 w 2082050"/>
                <a:gd name="connsiteY6" fmla="*/ 336960 h 3605615"/>
                <a:gd name="connsiteX7" fmla="*/ 402569 w 2082050"/>
                <a:gd name="connsiteY7" fmla="*/ 367090 h 3605615"/>
                <a:gd name="connsiteX8" fmla="*/ 467476 w 2082050"/>
                <a:gd name="connsiteY8" fmla="*/ 457355 h 3605615"/>
                <a:gd name="connsiteX9" fmla="*/ 539905 w 2082050"/>
                <a:gd name="connsiteY9" fmla="*/ 551946 h 3605615"/>
                <a:gd name="connsiteX10" fmla="*/ 640394 w 2082050"/>
                <a:gd name="connsiteY10" fmla="*/ 725588 h 3605615"/>
                <a:gd name="connsiteX11" fmla="*/ 734132 w 2082050"/>
                <a:gd name="connsiteY11" fmla="*/ 956276 h 3605615"/>
                <a:gd name="connsiteX12" fmla="*/ 809496 w 2082050"/>
                <a:gd name="connsiteY12" fmla="*/ 1368884 h 3605615"/>
                <a:gd name="connsiteX13" fmla="*/ 842734 w 2082050"/>
                <a:gd name="connsiteY13" fmla="*/ 1643327 h 3605615"/>
                <a:gd name="connsiteX14" fmla="*/ 904620 w 2082050"/>
                <a:gd name="connsiteY14" fmla="*/ 2094042 h 3605615"/>
                <a:gd name="connsiteX15" fmla="*/ 958918 w 2082050"/>
                <a:gd name="connsiteY15" fmla="*/ 2344595 h 3605615"/>
                <a:gd name="connsiteX16" fmla="*/ 1019405 w 2082050"/>
                <a:gd name="connsiteY16" fmla="*/ 2554216 h 3605615"/>
                <a:gd name="connsiteX17" fmla="*/ 1054520 w 2082050"/>
                <a:gd name="connsiteY17" fmla="*/ 2687042 h 3605615"/>
                <a:gd name="connsiteX18" fmla="*/ 1099840 w 2082050"/>
                <a:gd name="connsiteY18" fmla="*/ 2859017 h 3605615"/>
                <a:gd name="connsiteX19" fmla="*/ 1174092 w 2082050"/>
                <a:gd name="connsiteY19" fmla="*/ 3043454 h 3605615"/>
                <a:gd name="connsiteX20" fmla="*/ 1298492 w 2082050"/>
                <a:gd name="connsiteY20" fmla="*/ 3086152 h 3605615"/>
                <a:gd name="connsiteX21" fmla="*/ 1364774 w 2082050"/>
                <a:gd name="connsiteY21" fmla="*/ 3105973 h 3605615"/>
                <a:gd name="connsiteX22" fmla="*/ 1451058 w 2082050"/>
                <a:gd name="connsiteY22" fmla="*/ 3103941 h 3605615"/>
                <a:gd name="connsiteX23" fmla="*/ 1541237 w 2082050"/>
                <a:gd name="connsiteY23" fmla="*/ 3114614 h 3605615"/>
                <a:gd name="connsiteX24" fmla="*/ 2046470 w 2082050"/>
                <a:gd name="connsiteY24" fmla="*/ 3114614 h 3605615"/>
                <a:gd name="connsiteX25" fmla="*/ 2032238 w 2082050"/>
                <a:gd name="connsiteY25" fmla="*/ 3598499 h 3605615"/>
                <a:gd name="connsiteX26" fmla="*/ 2082050 w 2082050"/>
                <a:gd name="connsiteY26" fmla="*/ 3605615 h 3605615"/>
                <a:gd name="connsiteX27" fmla="*/ 1740484 w 2082050"/>
                <a:gd name="connsiteY27" fmla="*/ 3580709 h 3605615"/>
                <a:gd name="connsiteX28" fmla="*/ 1445172 w 2082050"/>
                <a:gd name="connsiteY28" fmla="*/ 3570035 h 3605615"/>
                <a:gd name="connsiteX29" fmla="*/ 1228135 w 2082050"/>
                <a:gd name="connsiteY29" fmla="*/ 3548687 h 3605615"/>
                <a:gd name="connsiteX30" fmla="*/ 1124954 w 2082050"/>
                <a:gd name="connsiteY30" fmla="*/ 3509549 h 3605615"/>
                <a:gd name="connsiteX31" fmla="*/ 1071584 w 2082050"/>
                <a:gd name="connsiteY31" fmla="*/ 3470412 h 3605615"/>
                <a:gd name="connsiteX32" fmla="*/ 1007244 w 2082050"/>
                <a:gd name="connsiteY32" fmla="*/ 3402810 h 3605615"/>
                <a:gd name="connsiteX33" fmla="*/ 968738 w 2082050"/>
                <a:gd name="connsiteY33" fmla="*/ 3260780 h 3605615"/>
                <a:gd name="connsiteX34" fmla="*/ 912446 w 2082050"/>
                <a:gd name="connsiteY34" fmla="*/ 3125287 h 3605615"/>
                <a:gd name="connsiteX35" fmla="*/ 887412 w 2082050"/>
                <a:gd name="connsiteY35" fmla="*/ 2974393 h 3605615"/>
                <a:gd name="connsiteX36" fmla="*/ 840225 w 2082050"/>
                <a:gd name="connsiteY36" fmla="*/ 2787001 h 3605615"/>
                <a:gd name="connsiteX37" fmla="*/ 801088 w 2082050"/>
                <a:gd name="connsiteY37" fmla="*/ 2609090 h 3605615"/>
                <a:gd name="connsiteX38" fmla="*/ 761950 w 2082050"/>
                <a:gd name="connsiteY38" fmla="*/ 2447198 h 3605615"/>
                <a:gd name="connsiteX39" fmla="*/ 731792 w 2082050"/>
                <a:gd name="connsiteY39" fmla="*/ 2260687 h 3605615"/>
                <a:gd name="connsiteX40" fmla="*/ 673466 w 2082050"/>
                <a:gd name="connsiteY40" fmla="*/ 1888548 h 3605615"/>
                <a:gd name="connsiteX41" fmla="*/ 619630 w 2082050"/>
                <a:gd name="connsiteY41" fmla="*/ 1526194 h 3605615"/>
                <a:gd name="connsiteX42" fmla="*/ 519375 w 2082050"/>
                <a:gd name="connsiteY42" fmla="*/ 1112831 h 3605615"/>
                <a:gd name="connsiteX43" fmla="*/ 400565 w 2082050"/>
                <a:gd name="connsiteY43" fmla="*/ 893692 h 3605615"/>
                <a:gd name="connsiteX44" fmla="*/ 283448 w 2082050"/>
                <a:gd name="connsiteY44" fmla="*/ 763220 h 3605615"/>
                <a:gd name="connsiteX45" fmla="*/ 164300 w 2082050"/>
                <a:gd name="connsiteY45" fmla="*/ 711624 h 3605615"/>
                <a:gd name="connsiteX46" fmla="*/ 61288 w 2082050"/>
                <a:gd name="connsiteY46" fmla="*/ 675150 h 3605615"/>
                <a:gd name="connsiteX47" fmla="*/ 0 w 2082050"/>
                <a:gd name="connsiteY47" fmla="*/ 89554 h 3605615"/>
                <a:gd name="connsiteX48" fmla="*/ 81199 w 2082050"/>
                <a:gd name="connsiteY48" fmla="*/ 1 h 3605615"/>
                <a:gd name="connsiteX0" fmla="*/ 81199 w 2082050"/>
                <a:gd name="connsiteY0" fmla="*/ 1 h 3605615"/>
                <a:gd name="connsiteX1" fmla="*/ 73147 w 2082050"/>
                <a:gd name="connsiteY1" fmla="*/ 121976 h 3605615"/>
                <a:gd name="connsiteX2" fmla="*/ 73541 w 2082050"/>
                <a:gd name="connsiteY2" fmla="*/ 161023 h 3605615"/>
                <a:gd name="connsiteX3" fmla="*/ 117409 w 2082050"/>
                <a:gd name="connsiteY3" fmla="*/ 156373 h 3605615"/>
                <a:gd name="connsiteX4" fmla="*/ 162913 w 2082050"/>
                <a:gd name="connsiteY4" fmla="*/ 257381 h 3605615"/>
                <a:gd name="connsiteX5" fmla="*/ 85957 w 2082050"/>
                <a:gd name="connsiteY5" fmla="*/ 203956 h 3605615"/>
                <a:gd name="connsiteX6" fmla="*/ 354811 w 2082050"/>
                <a:gd name="connsiteY6" fmla="*/ 336960 h 3605615"/>
                <a:gd name="connsiteX7" fmla="*/ 402569 w 2082050"/>
                <a:gd name="connsiteY7" fmla="*/ 367090 h 3605615"/>
                <a:gd name="connsiteX8" fmla="*/ 467476 w 2082050"/>
                <a:gd name="connsiteY8" fmla="*/ 457355 h 3605615"/>
                <a:gd name="connsiteX9" fmla="*/ 539905 w 2082050"/>
                <a:gd name="connsiteY9" fmla="*/ 551946 h 3605615"/>
                <a:gd name="connsiteX10" fmla="*/ 640394 w 2082050"/>
                <a:gd name="connsiteY10" fmla="*/ 725588 h 3605615"/>
                <a:gd name="connsiteX11" fmla="*/ 734132 w 2082050"/>
                <a:gd name="connsiteY11" fmla="*/ 956276 h 3605615"/>
                <a:gd name="connsiteX12" fmla="*/ 809496 w 2082050"/>
                <a:gd name="connsiteY12" fmla="*/ 1368884 h 3605615"/>
                <a:gd name="connsiteX13" fmla="*/ 842734 w 2082050"/>
                <a:gd name="connsiteY13" fmla="*/ 1643327 h 3605615"/>
                <a:gd name="connsiteX14" fmla="*/ 904620 w 2082050"/>
                <a:gd name="connsiteY14" fmla="*/ 2094042 h 3605615"/>
                <a:gd name="connsiteX15" fmla="*/ 958918 w 2082050"/>
                <a:gd name="connsiteY15" fmla="*/ 2344595 h 3605615"/>
                <a:gd name="connsiteX16" fmla="*/ 1019405 w 2082050"/>
                <a:gd name="connsiteY16" fmla="*/ 2554216 h 3605615"/>
                <a:gd name="connsiteX17" fmla="*/ 1054520 w 2082050"/>
                <a:gd name="connsiteY17" fmla="*/ 2687042 h 3605615"/>
                <a:gd name="connsiteX18" fmla="*/ 1099840 w 2082050"/>
                <a:gd name="connsiteY18" fmla="*/ 2859017 h 3605615"/>
                <a:gd name="connsiteX19" fmla="*/ 1174092 w 2082050"/>
                <a:gd name="connsiteY19" fmla="*/ 3043454 h 3605615"/>
                <a:gd name="connsiteX20" fmla="*/ 1298492 w 2082050"/>
                <a:gd name="connsiteY20" fmla="*/ 3086152 h 3605615"/>
                <a:gd name="connsiteX21" fmla="*/ 1364774 w 2082050"/>
                <a:gd name="connsiteY21" fmla="*/ 3105973 h 3605615"/>
                <a:gd name="connsiteX22" fmla="*/ 1451058 w 2082050"/>
                <a:gd name="connsiteY22" fmla="*/ 3103941 h 3605615"/>
                <a:gd name="connsiteX23" fmla="*/ 1541237 w 2082050"/>
                <a:gd name="connsiteY23" fmla="*/ 3114614 h 3605615"/>
                <a:gd name="connsiteX24" fmla="*/ 2046470 w 2082050"/>
                <a:gd name="connsiteY24" fmla="*/ 3114614 h 3605615"/>
                <a:gd name="connsiteX25" fmla="*/ 2032238 w 2082050"/>
                <a:gd name="connsiteY25" fmla="*/ 3598499 h 3605615"/>
                <a:gd name="connsiteX26" fmla="*/ 2082050 w 2082050"/>
                <a:gd name="connsiteY26" fmla="*/ 3605615 h 3605615"/>
                <a:gd name="connsiteX27" fmla="*/ 1740484 w 2082050"/>
                <a:gd name="connsiteY27" fmla="*/ 3580709 h 3605615"/>
                <a:gd name="connsiteX28" fmla="*/ 1445172 w 2082050"/>
                <a:gd name="connsiteY28" fmla="*/ 3570035 h 3605615"/>
                <a:gd name="connsiteX29" fmla="*/ 1228135 w 2082050"/>
                <a:gd name="connsiteY29" fmla="*/ 3548687 h 3605615"/>
                <a:gd name="connsiteX30" fmla="*/ 1124954 w 2082050"/>
                <a:gd name="connsiteY30" fmla="*/ 3509549 h 3605615"/>
                <a:gd name="connsiteX31" fmla="*/ 1071584 w 2082050"/>
                <a:gd name="connsiteY31" fmla="*/ 3470412 h 3605615"/>
                <a:gd name="connsiteX32" fmla="*/ 1007244 w 2082050"/>
                <a:gd name="connsiteY32" fmla="*/ 3402810 h 3605615"/>
                <a:gd name="connsiteX33" fmla="*/ 968738 w 2082050"/>
                <a:gd name="connsiteY33" fmla="*/ 3260780 h 3605615"/>
                <a:gd name="connsiteX34" fmla="*/ 912446 w 2082050"/>
                <a:gd name="connsiteY34" fmla="*/ 3125287 h 3605615"/>
                <a:gd name="connsiteX35" fmla="*/ 887412 w 2082050"/>
                <a:gd name="connsiteY35" fmla="*/ 2974393 h 3605615"/>
                <a:gd name="connsiteX36" fmla="*/ 840225 w 2082050"/>
                <a:gd name="connsiteY36" fmla="*/ 2787001 h 3605615"/>
                <a:gd name="connsiteX37" fmla="*/ 801088 w 2082050"/>
                <a:gd name="connsiteY37" fmla="*/ 2609090 h 3605615"/>
                <a:gd name="connsiteX38" fmla="*/ 761950 w 2082050"/>
                <a:gd name="connsiteY38" fmla="*/ 2447198 h 3605615"/>
                <a:gd name="connsiteX39" fmla="*/ 731792 w 2082050"/>
                <a:gd name="connsiteY39" fmla="*/ 2260687 h 3605615"/>
                <a:gd name="connsiteX40" fmla="*/ 673466 w 2082050"/>
                <a:gd name="connsiteY40" fmla="*/ 1888548 h 3605615"/>
                <a:gd name="connsiteX41" fmla="*/ 619630 w 2082050"/>
                <a:gd name="connsiteY41" fmla="*/ 1526194 h 3605615"/>
                <a:gd name="connsiteX42" fmla="*/ 519375 w 2082050"/>
                <a:gd name="connsiteY42" fmla="*/ 1112831 h 3605615"/>
                <a:gd name="connsiteX43" fmla="*/ 400565 w 2082050"/>
                <a:gd name="connsiteY43" fmla="*/ 893692 h 3605615"/>
                <a:gd name="connsiteX44" fmla="*/ 283448 w 2082050"/>
                <a:gd name="connsiteY44" fmla="*/ 763220 h 3605615"/>
                <a:gd name="connsiteX45" fmla="*/ 164300 w 2082050"/>
                <a:gd name="connsiteY45" fmla="*/ 711624 h 3605615"/>
                <a:gd name="connsiteX46" fmla="*/ 61288 w 2082050"/>
                <a:gd name="connsiteY46" fmla="*/ 675150 h 3605615"/>
                <a:gd name="connsiteX47" fmla="*/ 0 w 2082050"/>
                <a:gd name="connsiteY47" fmla="*/ 89554 h 3605615"/>
                <a:gd name="connsiteX48" fmla="*/ 81199 w 2082050"/>
                <a:gd name="connsiteY48" fmla="*/ 1 h 3605615"/>
                <a:gd name="connsiteX0" fmla="*/ 81199 w 2082050"/>
                <a:gd name="connsiteY0" fmla="*/ 1 h 3605615"/>
                <a:gd name="connsiteX1" fmla="*/ 73147 w 2082050"/>
                <a:gd name="connsiteY1" fmla="*/ 121976 h 3605615"/>
                <a:gd name="connsiteX2" fmla="*/ 73541 w 2082050"/>
                <a:gd name="connsiteY2" fmla="*/ 161023 h 3605615"/>
                <a:gd name="connsiteX3" fmla="*/ 117409 w 2082050"/>
                <a:gd name="connsiteY3" fmla="*/ 156373 h 3605615"/>
                <a:gd name="connsiteX4" fmla="*/ 162913 w 2082050"/>
                <a:gd name="connsiteY4" fmla="*/ 257381 h 3605615"/>
                <a:gd name="connsiteX5" fmla="*/ 85957 w 2082050"/>
                <a:gd name="connsiteY5" fmla="*/ 203956 h 3605615"/>
                <a:gd name="connsiteX6" fmla="*/ 121131 w 2082050"/>
                <a:gd name="connsiteY6" fmla="*/ 257342 h 3605615"/>
                <a:gd name="connsiteX7" fmla="*/ 402569 w 2082050"/>
                <a:gd name="connsiteY7" fmla="*/ 367090 h 3605615"/>
                <a:gd name="connsiteX8" fmla="*/ 467476 w 2082050"/>
                <a:gd name="connsiteY8" fmla="*/ 457355 h 3605615"/>
                <a:gd name="connsiteX9" fmla="*/ 539905 w 2082050"/>
                <a:gd name="connsiteY9" fmla="*/ 551946 h 3605615"/>
                <a:gd name="connsiteX10" fmla="*/ 640394 w 2082050"/>
                <a:gd name="connsiteY10" fmla="*/ 725588 h 3605615"/>
                <a:gd name="connsiteX11" fmla="*/ 734132 w 2082050"/>
                <a:gd name="connsiteY11" fmla="*/ 956276 h 3605615"/>
                <a:gd name="connsiteX12" fmla="*/ 809496 w 2082050"/>
                <a:gd name="connsiteY12" fmla="*/ 1368884 h 3605615"/>
                <a:gd name="connsiteX13" fmla="*/ 842734 w 2082050"/>
                <a:gd name="connsiteY13" fmla="*/ 1643327 h 3605615"/>
                <a:gd name="connsiteX14" fmla="*/ 904620 w 2082050"/>
                <a:gd name="connsiteY14" fmla="*/ 2094042 h 3605615"/>
                <a:gd name="connsiteX15" fmla="*/ 958918 w 2082050"/>
                <a:gd name="connsiteY15" fmla="*/ 2344595 h 3605615"/>
                <a:gd name="connsiteX16" fmla="*/ 1019405 w 2082050"/>
                <a:gd name="connsiteY16" fmla="*/ 2554216 h 3605615"/>
                <a:gd name="connsiteX17" fmla="*/ 1054520 w 2082050"/>
                <a:gd name="connsiteY17" fmla="*/ 2687042 h 3605615"/>
                <a:gd name="connsiteX18" fmla="*/ 1099840 w 2082050"/>
                <a:gd name="connsiteY18" fmla="*/ 2859017 h 3605615"/>
                <a:gd name="connsiteX19" fmla="*/ 1174092 w 2082050"/>
                <a:gd name="connsiteY19" fmla="*/ 3043454 h 3605615"/>
                <a:gd name="connsiteX20" fmla="*/ 1298492 w 2082050"/>
                <a:gd name="connsiteY20" fmla="*/ 3086152 h 3605615"/>
                <a:gd name="connsiteX21" fmla="*/ 1364774 w 2082050"/>
                <a:gd name="connsiteY21" fmla="*/ 3105973 h 3605615"/>
                <a:gd name="connsiteX22" fmla="*/ 1451058 w 2082050"/>
                <a:gd name="connsiteY22" fmla="*/ 3103941 h 3605615"/>
                <a:gd name="connsiteX23" fmla="*/ 1541237 w 2082050"/>
                <a:gd name="connsiteY23" fmla="*/ 3114614 h 3605615"/>
                <a:gd name="connsiteX24" fmla="*/ 2046470 w 2082050"/>
                <a:gd name="connsiteY24" fmla="*/ 3114614 h 3605615"/>
                <a:gd name="connsiteX25" fmla="*/ 2032238 w 2082050"/>
                <a:gd name="connsiteY25" fmla="*/ 3598499 h 3605615"/>
                <a:gd name="connsiteX26" fmla="*/ 2082050 w 2082050"/>
                <a:gd name="connsiteY26" fmla="*/ 3605615 h 3605615"/>
                <a:gd name="connsiteX27" fmla="*/ 1740484 w 2082050"/>
                <a:gd name="connsiteY27" fmla="*/ 3580709 h 3605615"/>
                <a:gd name="connsiteX28" fmla="*/ 1445172 w 2082050"/>
                <a:gd name="connsiteY28" fmla="*/ 3570035 h 3605615"/>
                <a:gd name="connsiteX29" fmla="*/ 1228135 w 2082050"/>
                <a:gd name="connsiteY29" fmla="*/ 3548687 h 3605615"/>
                <a:gd name="connsiteX30" fmla="*/ 1124954 w 2082050"/>
                <a:gd name="connsiteY30" fmla="*/ 3509549 h 3605615"/>
                <a:gd name="connsiteX31" fmla="*/ 1071584 w 2082050"/>
                <a:gd name="connsiteY31" fmla="*/ 3470412 h 3605615"/>
                <a:gd name="connsiteX32" fmla="*/ 1007244 w 2082050"/>
                <a:gd name="connsiteY32" fmla="*/ 3402810 h 3605615"/>
                <a:gd name="connsiteX33" fmla="*/ 968738 w 2082050"/>
                <a:gd name="connsiteY33" fmla="*/ 3260780 h 3605615"/>
                <a:gd name="connsiteX34" fmla="*/ 912446 w 2082050"/>
                <a:gd name="connsiteY34" fmla="*/ 3125287 h 3605615"/>
                <a:gd name="connsiteX35" fmla="*/ 887412 w 2082050"/>
                <a:gd name="connsiteY35" fmla="*/ 2974393 h 3605615"/>
                <a:gd name="connsiteX36" fmla="*/ 840225 w 2082050"/>
                <a:gd name="connsiteY36" fmla="*/ 2787001 h 3605615"/>
                <a:gd name="connsiteX37" fmla="*/ 801088 w 2082050"/>
                <a:gd name="connsiteY37" fmla="*/ 2609090 h 3605615"/>
                <a:gd name="connsiteX38" fmla="*/ 761950 w 2082050"/>
                <a:gd name="connsiteY38" fmla="*/ 2447198 h 3605615"/>
                <a:gd name="connsiteX39" fmla="*/ 731792 w 2082050"/>
                <a:gd name="connsiteY39" fmla="*/ 2260687 h 3605615"/>
                <a:gd name="connsiteX40" fmla="*/ 673466 w 2082050"/>
                <a:gd name="connsiteY40" fmla="*/ 1888548 h 3605615"/>
                <a:gd name="connsiteX41" fmla="*/ 619630 w 2082050"/>
                <a:gd name="connsiteY41" fmla="*/ 1526194 h 3605615"/>
                <a:gd name="connsiteX42" fmla="*/ 519375 w 2082050"/>
                <a:gd name="connsiteY42" fmla="*/ 1112831 h 3605615"/>
                <a:gd name="connsiteX43" fmla="*/ 400565 w 2082050"/>
                <a:gd name="connsiteY43" fmla="*/ 893692 h 3605615"/>
                <a:gd name="connsiteX44" fmla="*/ 283448 w 2082050"/>
                <a:gd name="connsiteY44" fmla="*/ 763220 h 3605615"/>
                <a:gd name="connsiteX45" fmla="*/ 164300 w 2082050"/>
                <a:gd name="connsiteY45" fmla="*/ 711624 h 3605615"/>
                <a:gd name="connsiteX46" fmla="*/ 61288 w 2082050"/>
                <a:gd name="connsiteY46" fmla="*/ 675150 h 3605615"/>
                <a:gd name="connsiteX47" fmla="*/ 0 w 2082050"/>
                <a:gd name="connsiteY47" fmla="*/ 89554 h 3605615"/>
                <a:gd name="connsiteX48" fmla="*/ 81199 w 2082050"/>
                <a:gd name="connsiteY48" fmla="*/ 1 h 3605615"/>
                <a:gd name="connsiteX0" fmla="*/ 81199 w 2082050"/>
                <a:gd name="connsiteY0" fmla="*/ 1 h 3605615"/>
                <a:gd name="connsiteX1" fmla="*/ 73147 w 2082050"/>
                <a:gd name="connsiteY1" fmla="*/ 121976 h 3605615"/>
                <a:gd name="connsiteX2" fmla="*/ 73541 w 2082050"/>
                <a:gd name="connsiteY2" fmla="*/ 161023 h 3605615"/>
                <a:gd name="connsiteX3" fmla="*/ 117409 w 2082050"/>
                <a:gd name="connsiteY3" fmla="*/ 156373 h 3605615"/>
                <a:gd name="connsiteX4" fmla="*/ 162913 w 2082050"/>
                <a:gd name="connsiteY4" fmla="*/ 257381 h 3605615"/>
                <a:gd name="connsiteX5" fmla="*/ 85957 w 2082050"/>
                <a:gd name="connsiteY5" fmla="*/ 203956 h 3605615"/>
                <a:gd name="connsiteX6" fmla="*/ 121131 w 2082050"/>
                <a:gd name="connsiteY6" fmla="*/ 257342 h 3605615"/>
                <a:gd name="connsiteX7" fmla="*/ 121476 w 2082050"/>
                <a:gd name="connsiteY7" fmla="*/ 207857 h 3605615"/>
                <a:gd name="connsiteX8" fmla="*/ 467476 w 2082050"/>
                <a:gd name="connsiteY8" fmla="*/ 457355 h 3605615"/>
                <a:gd name="connsiteX9" fmla="*/ 539905 w 2082050"/>
                <a:gd name="connsiteY9" fmla="*/ 551946 h 3605615"/>
                <a:gd name="connsiteX10" fmla="*/ 640394 w 2082050"/>
                <a:gd name="connsiteY10" fmla="*/ 725588 h 3605615"/>
                <a:gd name="connsiteX11" fmla="*/ 734132 w 2082050"/>
                <a:gd name="connsiteY11" fmla="*/ 956276 h 3605615"/>
                <a:gd name="connsiteX12" fmla="*/ 809496 w 2082050"/>
                <a:gd name="connsiteY12" fmla="*/ 1368884 h 3605615"/>
                <a:gd name="connsiteX13" fmla="*/ 842734 w 2082050"/>
                <a:gd name="connsiteY13" fmla="*/ 1643327 h 3605615"/>
                <a:gd name="connsiteX14" fmla="*/ 904620 w 2082050"/>
                <a:gd name="connsiteY14" fmla="*/ 2094042 h 3605615"/>
                <a:gd name="connsiteX15" fmla="*/ 958918 w 2082050"/>
                <a:gd name="connsiteY15" fmla="*/ 2344595 h 3605615"/>
                <a:gd name="connsiteX16" fmla="*/ 1019405 w 2082050"/>
                <a:gd name="connsiteY16" fmla="*/ 2554216 h 3605615"/>
                <a:gd name="connsiteX17" fmla="*/ 1054520 w 2082050"/>
                <a:gd name="connsiteY17" fmla="*/ 2687042 h 3605615"/>
                <a:gd name="connsiteX18" fmla="*/ 1099840 w 2082050"/>
                <a:gd name="connsiteY18" fmla="*/ 2859017 h 3605615"/>
                <a:gd name="connsiteX19" fmla="*/ 1174092 w 2082050"/>
                <a:gd name="connsiteY19" fmla="*/ 3043454 h 3605615"/>
                <a:gd name="connsiteX20" fmla="*/ 1298492 w 2082050"/>
                <a:gd name="connsiteY20" fmla="*/ 3086152 h 3605615"/>
                <a:gd name="connsiteX21" fmla="*/ 1364774 w 2082050"/>
                <a:gd name="connsiteY21" fmla="*/ 3105973 h 3605615"/>
                <a:gd name="connsiteX22" fmla="*/ 1451058 w 2082050"/>
                <a:gd name="connsiteY22" fmla="*/ 3103941 h 3605615"/>
                <a:gd name="connsiteX23" fmla="*/ 1541237 w 2082050"/>
                <a:gd name="connsiteY23" fmla="*/ 3114614 h 3605615"/>
                <a:gd name="connsiteX24" fmla="*/ 2046470 w 2082050"/>
                <a:gd name="connsiteY24" fmla="*/ 3114614 h 3605615"/>
                <a:gd name="connsiteX25" fmla="*/ 2032238 w 2082050"/>
                <a:gd name="connsiteY25" fmla="*/ 3598499 h 3605615"/>
                <a:gd name="connsiteX26" fmla="*/ 2082050 w 2082050"/>
                <a:gd name="connsiteY26" fmla="*/ 3605615 h 3605615"/>
                <a:gd name="connsiteX27" fmla="*/ 1740484 w 2082050"/>
                <a:gd name="connsiteY27" fmla="*/ 3580709 h 3605615"/>
                <a:gd name="connsiteX28" fmla="*/ 1445172 w 2082050"/>
                <a:gd name="connsiteY28" fmla="*/ 3570035 h 3605615"/>
                <a:gd name="connsiteX29" fmla="*/ 1228135 w 2082050"/>
                <a:gd name="connsiteY29" fmla="*/ 3548687 h 3605615"/>
                <a:gd name="connsiteX30" fmla="*/ 1124954 w 2082050"/>
                <a:gd name="connsiteY30" fmla="*/ 3509549 h 3605615"/>
                <a:gd name="connsiteX31" fmla="*/ 1071584 w 2082050"/>
                <a:gd name="connsiteY31" fmla="*/ 3470412 h 3605615"/>
                <a:gd name="connsiteX32" fmla="*/ 1007244 w 2082050"/>
                <a:gd name="connsiteY32" fmla="*/ 3402810 h 3605615"/>
                <a:gd name="connsiteX33" fmla="*/ 968738 w 2082050"/>
                <a:gd name="connsiteY33" fmla="*/ 3260780 h 3605615"/>
                <a:gd name="connsiteX34" fmla="*/ 912446 w 2082050"/>
                <a:gd name="connsiteY34" fmla="*/ 3125287 h 3605615"/>
                <a:gd name="connsiteX35" fmla="*/ 887412 w 2082050"/>
                <a:gd name="connsiteY35" fmla="*/ 2974393 h 3605615"/>
                <a:gd name="connsiteX36" fmla="*/ 840225 w 2082050"/>
                <a:gd name="connsiteY36" fmla="*/ 2787001 h 3605615"/>
                <a:gd name="connsiteX37" fmla="*/ 801088 w 2082050"/>
                <a:gd name="connsiteY37" fmla="*/ 2609090 h 3605615"/>
                <a:gd name="connsiteX38" fmla="*/ 761950 w 2082050"/>
                <a:gd name="connsiteY38" fmla="*/ 2447198 h 3605615"/>
                <a:gd name="connsiteX39" fmla="*/ 731792 w 2082050"/>
                <a:gd name="connsiteY39" fmla="*/ 2260687 h 3605615"/>
                <a:gd name="connsiteX40" fmla="*/ 673466 w 2082050"/>
                <a:gd name="connsiteY40" fmla="*/ 1888548 h 3605615"/>
                <a:gd name="connsiteX41" fmla="*/ 619630 w 2082050"/>
                <a:gd name="connsiteY41" fmla="*/ 1526194 h 3605615"/>
                <a:gd name="connsiteX42" fmla="*/ 519375 w 2082050"/>
                <a:gd name="connsiteY42" fmla="*/ 1112831 h 3605615"/>
                <a:gd name="connsiteX43" fmla="*/ 400565 w 2082050"/>
                <a:gd name="connsiteY43" fmla="*/ 893692 h 3605615"/>
                <a:gd name="connsiteX44" fmla="*/ 283448 w 2082050"/>
                <a:gd name="connsiteY44" fmla="*/ 763220 h 3605615"/>
                <a:gd name="connsiteX45" fmla="*/ 164300 w 2082050"/>
                <a:gd name="connsiteY45" fmla="*/ 711624 h 3605615"/>
                <a:gd name="connsiteX46" fmla="*/ 61288 w 2082050"/>
                <a:gd name="connsiteY46" fmla="*/ 675150 h 3605615"/>
                <a:gd name="connsiteX47" fmla="*/ 0 w 2082050"/>
                <a:gd name="connsiteY47" fmla="*/ 89554 h 3605615"/>
                <a:gd name="connsiteX48" fmla="*/ 81199 w 2082050"/>
                <a:gd name="connsiteY48" fmla="*/ 1 h 3605615"/>
                <a:gd name="connsiteX0" fmla="*/ 81199 w 2082050"/>
                <a:gd name="connsiteY0" fmla="*/ 1 h 3605615"/>
                <a:gd name="connsiteX1" fmla="*/ 73147 w 2082050"/>
                <a:gd name="connsiteY1" fmla="*/ 121976 h 3605615"/>
                <a:gd name="connsiteX2" fmla="*/ 73541 w 2082050"/>
                <a:gd name="connsiteY2" fmla="*/ 161023 h 3605615"/>
                <a:gd name="connsiteX3" fmla="*/ 117409 w 2082050"/>
                <a:gd name="connsiteY3" fmla="*/ 156373 h 3605615"/>
                <a:gd name="connsiteX4" fmla="*/ 162913 w 2082050"/>
                <a:gd name="connsiteY4" fmla="*/ 257381 h 3605615"/>
                <a:gd name="connsiteX5" fmla="*/ 85957 w 2082050"/>
                <a:gd name="connsiteY5" fmla="*/ 203956 h 3605615"/>
                <a:gd name="connsiteX6" fmla="*/ 121131 w 2082050"/>
                <a:gd name="connsiteY6" fmla="*/ 257342 h 3605615"/>
                <a:gd name="connsiteX7" fmla="*/ 121476 w 2082050"/>
                <a:gd name="connsiteY7" fmla="*/ 207857 h 3605615"/>
                <a:gd name="connsiteX8" fmla="*/ 142356 w 2082050"/>
                <a:gd name="connsiteY8" fmla="*/ 196792 h 3605615"/>
                <a:gd name="connsiteX9" fmla="*/ 539905 w 2082050"/>
                <a:gd name="connsiteY9" fmla="*/ 551946 h 3605615"/>
                <a:gd name="connsiteX10" fmla="*/ 640394 w 2082050"/>
                <a:gd name="connsiteY10" fmla="*/ 725588 h 3605615"/>
                <a:gd name="connsiteX11" fmla="*/ 734132 w 2082050"/>
                <a:gd name="connsiteY11" fmla="*/ 956276 h 3605615"/>
                <a:gd name="connsiteX12" fmla="*/ 809496 w 2082050"/>
                <a:gd name="connsiteY12" fmla="*/ 1368884 h 3605615"/>
                <a:gd name="connsiteX13" fmla="*/ 842734 w 2082050"/>
                <a:gd name="connsiteY13" fmla="*/ 1643327 h 3605615"/>
                <a:gd name="connsiteX14" fmla="*/ 904620 w 2082050"/>
                <a:gd name="connsiteY14" fmla="*/ 2094042 h 3605615"/>
                <a:gd name="connsiteX15" fmla="*/ 958918 w 2082050"/>
                <a:gd name="connsiteY15" fmla="*/ 2344595 h 3605615"/>
                <a:gd name="connsiteX16" fmla="*/ 1019405 w 2082050"/>
                <a:gd name="connsiteY16" fmla="*/ 2554216 h 3605615"/>
                <a:gd name="connsiteX17" fmla="*/ 1054520 w 2082050"/>
                <a:gd name="connsiteY17" fmla="*/ 2687042 h 3605615"/>
                <a:gd name="connsiteX18" fmla="*/ 1099840 w 2082050"/>
                <a:gd name="connsiteY18" fmla="*/ 2859017 h 3605615"/>
                <a:gd name="connsiteX19" fmla="*/ 1174092 w 2082050"/>
                <a:gd name="connsiteY19" fmla="*/ 3043454 h 3605615"/>
                <a:gd name="connsiteX20" fmla="*/ 1298492 w 2082050"/>
                <a:gd name="connsiteY20" fmla="*/ 3086152 h 3605615"/>
                <a:gd name="connsiteX21" fmla="*/ 1364774 w 2082050"/>
                <a:gd name="connsiteY21" fmla="*/ 3105973 h 3605615"/>
                <a:gd name="connsiteX22" fmla="*/ 1451058 w 2082050"/>
                <a:gd name="connsiteY22" fmla="*/ 3103941 h 3605615"/>
                <a:gd name="connsiteX23" fmla="*/ 1541237 w 2082050"/>
                <a:gd name="connsiteY23" fmla="*/ 3114614 h 3605615"/>
                <a:gd name="connsiteX24" fmla="*/ 2046470 w 2082050"/>
                <a:gd name="connsiteY24" fmla="*/ 3114614 h 3605615"/>
                <a:gd name="connsiteX25" fmla="*/ 2032238 w 2082050"/>
                <a:gd name="connsiteY25" fmla="*/ 3598499 h 3605615"/>
                <a:gd name="connsiteX26" fmla="*/ 2082050 w 2082050"/>
                <a:gd name="connsiteY26" fmla="*/ 3605615 h 3605615"/>
                <a:gd name="connsiteX27" fmla="*/ 1740484 w 2082050"/>
                <a:gd name="connsiteY27" fmla="*/ 3580709 h 3605615"/>
                <a:gd name="connsiteX28" fmla="*/ 1445172 w 2082050"/>
                <a:gd name="connsiteY28" fmla="*/ 3570035 h 3605615"/>
                <a:gd name="connsiteX29" fmla="*/ 1228135 w 2082050"/>
                <a:gd name="connsiteY29" fmla="*/ 3548687 h 3605615"/>
                <a:gd name="connsiteX30" fmla="*/ 1124954 w 2082050"/>
                <a:gd name="connsiteY30" fmla="*/ 3509549 h 3605615"/>
                <a:gd name="connsiteX31" fmla="*/ 1071584 w 2082050"/>
                <a:gd name="connsiteY31" fmla="*/ 3470412 h 3605615"/>
                <a:gd name="connsiteX32" fmla="*/ 1007244 w 2082050"/>
                <a:gd name="connsiteY32" fmla="*/ 3402810 h 3605615"/>
                <a:gd name="connsiteX33" fmla="*/ 968738 w 2082050"/>
                <a:gd name="connsiteY33" fmla="*/ 3260780 h 3605615"/>
                <a:gd name="connsiteX34" fmla="*/ 912446 w 2082050"/>
                <a:gd name="connsiteY34" fmla="*/ 3125287 h 3605615"/>
                <a:gd name="connsiteX35" fmla="*/ 887412 w 2082050"/>
                <a:gd name="connsiteY35" fmla="*/ 2974393 h 3605615"/>
                <a:gd name="connsiteX36" fmla="*/ 840225 w 2082050"/>
                <a:gd name="connsiteY36" fmla="*/ 2787001 h 3605615"/>
                <a:gd name="connsiteX37" fmla="*/ 801088 w 2082050"/>
                <a:gd name="connsiteY37" fmla="*/ 2609090 h 3605615"/>
                <a:gd name="connsiteX38" fmla="*/ 761950 w 2082050"/>
                <a:gd name="connsiteY38" fmla="*/ 2447198 h 3605615"/>
                <a:gd name="connsiteX39" fmla="*/ 731792 w 2082050"/>
                <a:gd name="connsiteY39" fmla="*/ 2260687 h 3605615"/>
                <a:gd name="connsiteX40" fmla="*/ 673466 w 2082050"/>
                <a:gd name="connsiteY40" fmla="*/ 1888548 h 3605615"/>
                <a:gd name="connsiteX41" fmla="*/ 619630 w 2082050"/>
                <a:gd name="connsiteY41" fmla="*/ 1526194 h 3605615"/>
                <a:gd name="connsiteX42" fmla="*/ 519375 w 2082050"/>
                <a:gd name="connsiteY42" fmla="*/ 1112831 h 3605615"/>
                <a:gd name="connsiteX43" fmla="*/ 400565 w 2082050"/>
                <a:gd name="connsiteY43" fmla="*/ 893692 h 3605615"/>
                <a:gd name="connsiteX44" fmla="*/ 283448 w 2082050"/>
                <a:gd name="connsiteY44" fmla="*/ 763220 h 3605615"/>
                <a:gd name="connsiteX45" fmla="*/ 164300 w 2082050"/>
                <a:gd name="connsiteY45" fmla="*/ 711624 h 3605615"/>
                <a:gd name="connsiteX46" fmla="*/ 61288 w 2082050"/>
                <a:gd name="connsiteY46" fmla="*/ 675150 h 3605615"/>
                <a:gd name="connsiteX47" fmla="*/ 0 w 2082050"/>
                <a:gd name="connsiteY47" fmla="*/ 89554 h 3605615"/>
                <a:gd name="connsiteX48" fmla="*/ 81199 w 2082050"/>
                <a:gd name="connsiteY48" fmla="*/ 1 h 3605615"/>
                <a:gd name="connsiteX0" fmla="*/ 81199 w 2082050"/>
                <a:gd name="connsiteY0" fmla="*/ 1 h 3605615"/>
                <a:gd name="connsiteX1" fmla="*/ 73147 w 2082050"/>
                <a:gd name="connsiteY1" fmla="*/ 121976 h 3605615"/>
                <a:gd name="connsiteX2" fmla="*/ 73541 w 2082050"/>
                <a:gd name="connsiteY2" fmla="*/ 161023 h 3605615"/>
                <a:gd name="connsiteX3" fmla="*/ 117409 w 2082050"/>
                <a:gd name="connsiteY3" fmla="*/ 156373 h 3605615"/>
                <a:gd name="connsiteX4" fmla="*/ 162913 w 2082050"/>
                <a:gd name="connsiteY4" fmla="*/ 257381 h 3605615"/>
                <a:gd name="connsiteX5" fmla="*/ 85957 w 2082050"/>
                <a:gd name="connsiteY5" fmla="*/ 203956 h 3605615"/>
                <a:gd name="connsiteX6" fmla="*/ 121131 w 2082050"/>
                <a:gd name="connsiteY6" fmla="*/ 257342 h 3605615"/>
                <a:gd name="connsiteX7" fmla="*/ 121476 w 2082050"/>
                <a:gd name="connsiteY7" fmla="*/ 207857 h 3605615"/>
                <a:gd name="connsiteX8" fmla="*/ 142356 w 2082050"/>
                <a:gd name="connsiteY8" fmla="*/ 196792 h 3605615"/>
                <a:gd name="connsiteX9" fmla="*/ 126732 w 2082050"/>
                <a:gd name="connsiteY9" fmla="*/ 190053 h 3605615"/>
                <a:gd name="connsiteX10" fmla="*/ 640394 w 2082050"/>
                <a:gd name="connsiteY10" fmla="*/ 725588 h 3605615"/>
                <a:gd name="connsiteX11" fmla="*/ 734132 w 2082050"/>
                <a:gd name="connsiteY11" fmla="*/ 956276 h 3605615"/>
                <a:gd name="connsiteX12" fmla="*/ 809496 w 2082050"/>
                <a:gd name="connsiteY12" fmla="*/ 1368884 h 3605615"/>
                <a:gd name="connsiteX13" fmla="*/ 842734 w 2082050"/>
                <a:gd name="connsiteY13" fmla="*/ 1643327 h 3605615"/>
                <a:gd name="connsiteX14" fmla="*/ 904620 w 2082050"/>
                <a:gd name="connsiteY14" fmla="*/ 2094042 h 3605615"/>
                <a:gd name="connsiteX15" fmla="*/ 958918 w 2082050"/>
                <a:gd name="connsiteY15" fmla="*/ 2344595 h 3605615"/>
                <a:gd name="connsiteX16" fmla="*/ 1019405 w 2082050"/>
                <a:gd name="connsiteY16" fmla="*/ 2554216 h 3605615"/>
                <a:gd name="connsiteX17" fmla="*/ 1054520 w 2082050"/>
                <a:gd name="connsiteY17" fmla="*/ 2687042 h 3605615"/>
                <a:gd name="connsiteX18" fmla="*/ 1099840 w 2082050"/>
                <a:gd name="connsiteY18" fmla="*/ 2859017 h 3605615"/>
                <a:gd name="connsiteX19" fmla="*/ 1174092 w 2082050"/>
                <a:gd name="connsiteY19" fmla="*/ 3043454 h 3605615"/>
                <a:gd name="connsiteX20" fmla="*/ 1298492 w 2082050"/>
                <a:gd name="connsiteY20" fmla="*/ 3086152 h 3605615"/>
                <a:gd name="connsiteX21" fmla="*/ 1364774 w 2082050"/>
                <a:gd name="connsiteY21" fmla="*/ 3105973 h 3605615"/>
                <a:gd name="connsiteX22" fmla="*/ 1451058 w 2082050"/>
                <a:gd name="connsiteY22" fmla="*/ 3103941 h 3605615"/>
                <a:gd name="connsiteX23" fmla="*/ 1541237 w 2082050"/>
                <a:gd name="connsiteY23" fmla="*/ 3114614 h 3605615"/>
                <a:gd name="connsiteX24" fmla="*/ 2046470 w 2082050"/>
                <a:gd name="connsiteY24" fmla="*/ 3114614 h 3605615"/>
                <a:gd name="connsiteX25" fmla="*/ 2032238 w 2082050"/>
                <a:gd name="connsiteY25" fmla="*/ 3598499 h 3605615"/>
                <a:gd name="connsiteX26" fmla="*/ 2082050 w 2082050"/>
                <a:gd name="connsiteY26" fmla="*/ 3605615 h 3605615"/>
                <a:gd name="connsiteX27" fmla="*/ 1740484 w 2082050"/>
                <a:gd name="connsiteY27" fmla="*/ 3580709 h 3605615"/>
                <a:gd name="connsiteX28" fmla="*/ 1445172 w 2082050"/>
                <a:gd name="connsiteY28" fmla="*/ 3570035 h 3605615"/>
                <a:gd name="connsiteX29" fmla="*/ 1228135 w 2082050"/>
                <a:gd name="connsiteY29" fmla="*/ 3548687 h 3605615"/>
                <a:gd name="connsiteX30" fmla="*/ 1124954 w 2082050"/>
                <a:gd name="connsiteY30" fmla="*/ 3509549 h 3605615"/>
                <a:gd name="connsiteX31" fmla="*/ 1071584 w 2082050"/>
                <a:gd name="connsiteY31" fmla="*/ 3470412 h 3605615"/>
                <a:gd name="connsiteX32" fmla="*/ 1007244 w 2082050"/>
                <a:gd name="connsiteY32" fmla="*/ 3402810 h 3605615"/>
                <a:gd name="connsiteX33" fmla="*/ 968738 w 2082050"/>
                <a:gd name="connsiteY33" fmla="*/ 3260780 h 3605615"/>
                <a:gd name="connsiteX34" fmla="*/ 912446 w 2082050"/>
                <a:gd name="connsiteY34" fmla="*/ 3125287 h 3605615"/>
                <a:gd name="connsiteX35" fmla="*/ 887412 w 2082050"/>
                <a:gd name="connsiteY35" fmla="*/ 2974393 h 3605615"/>
                <a:gd name="connsiteX36" fmla="*/ 840225 w 2082050"/>
                <a:gd name="connsiteY36" fmla="*/ 2787001 h 3605615"/>
                <a:gd name="connsiteX37" fmla="*/ 801088 w 2082050"/>
                <a:gd name="connsiteY37" fmla="*/ 2609090 h 3605615"/>
                <a:gd name="connsiteX38" fmla="*/ 761950 w 2082050"/>
                <a:gd name="connsiteY38" fmla="*/ 2447198 h 3605615"/>
                <a:gd name="connsiteX39" fmla="*/ 731792 w 2082050"/>
                <a:gd name="connsiteY39" fmla="*/ 2260687 h 3605615"/>
                <a:gd name="connsiteX40" fmla="*/ 673466 w 2082050"/>
                <a:gd name="connsiteY40" fmla="*/ 1888548 h 3605615"/>
                <a:gd name="connsiteX41" fmla="*/ 619630 w 2082050"/>
                <a:gd name="connsiteY41" fmla="*/ 1526194 h 3605615"/>
                <a:gd name="connsiteX42" fmla="*/ 519375 w 2082050"/>
                <a:gd name="connsiteY42" fmla="*/ 1112831 h 3605615"/>
                <a:gd name="connsiteX43" fmla="*/ 400565 w 2082050"/>
                <a:gd name="connsiteY43" fmla="*/ 893692 h 3605615"/>
                <a:gd name="connsiteX44" fmla="*/ 283448 w 2082050"/>
                <a:gd name="connsiteY44" fmla="*/ 763220 h 3605615"/>
                <a:gd name="connsiteX45" fmla="*/ 164300 w 2082050"/>
                <a:gd name="connsiteY45" fmla="*/ 711624 h 3605615"/>
                <a:gd name="connsiteX46" fmla="*/ 61288 w 2082050"/>
                <a:gd name="connsiteY46" fmla="*/ 675150 h 3605615"/>
                <a:gd name="connsiteX47" fmla="*/ 0 w 2082050"/>
                <a:gd name="connsiteY47" fmla="*/ 89554 h 3605615"/>
                <a:gd name="connsiteX48" fmla="*/ 81199 w 2082050"/>
                <a:gd name="connsiteY48" fmla="*/ 1 h 3605615"/>
                <a:gd name="connsiteX0" fmla="*/ 81199 w 2082050"/>
                <a:gd name="connsiteY0" fmla="*/ 1 h 3605615"/>
                <a:gd name="connsiteX1" fmla="*/ 73147 w 2082050"/>
                <a:gd name="connsiteY1" fmla="*/ 121976 h 3605615"/>
                <a:gd name="connsiteX2" fmla="*/ 73541 w 2082050"/>
                <a:gd name="connsiteY2" fmla="*/ 161023 h 3605615"/>
                <a:gd name="connsiteX3" fmla="*/ 117409 w 2082050"/>
                <a:gd name="connsiteY3" fmla="*/ 156373 h 3605615"/>
                <a:gd name="connsiteX4" fmla="*/ 162913 w 2082050"/>
                <a:gd name="connsiteY4" fmla="*/ 257381 h 3605615"/>
                <a:gd name="connsiteX5" fmla="*/ 85957 w 2082050"/>
                <a:gd name="connsiteY5" fmla="*/ 203956 h 3605615"/>
                <a:gd name="connsiteX6" fmla="*/ 121131 w 2082050"/>
                <a:gd name="connsiteY6" fmla="*/ 257342 h 3605615"/>
                <a:gd name="connsiteX7" fmla="*/ 121476 w 2082050"/>
                <a:gd name="connsiteY7" fmla="*/ 207857 h 3605615"/>
                <a:gd name="connsiteX8" fmla="*/ 142356 w 2082050"/>
                <a:gd name="connsiteY8" fmla="*/ 196792 h 3605615"/>
                <a:gd name="connsiteX9" fmla="*/ 126732 w 2082050"/>
                <a:gd name="connsiteY9" fmla="*/ 190053 h 3605615"/>
                <a:gd name="connsiteX10" fmla="*/ 416877 w 2082050"/>
                <a:gd name="connsiteY10" fmla="*/ 424525 h 3605615"/>
                <a:gd name="connsiteX11" fmla="*/ 640394 w 2082050"/>
                <a:gd name="connsiteY11" fmla="*/ 725588 h 3605615"/>
                <a:gd name="connsiteX12" fmla="*/ 734132 w 2082050"/>
                <a:gd name="connsiteY12" fmla="*/ 956276 h 3605615"/>
                <a:gd name="connsiteX13" fmla="*/ 809496 w 2082050"/>
                <a:gd name="connsiteY13" fmla="*/ 1368884 h 3605615"/>
                <a:gd name="connsiteX14" fmla="*/ 842734 w 2082050"/>
                <a:gd name="connsiteY14" fmla="*/ 1643327 h 3605615"/>
                <a:gd name="connsiteX15" fmla="*/ 904620 w 2082050"/>
                <a:gd name="connsiteY15" fmla="*/ 2094042 h 3605615"/>
                <a:gd name="connsiteX16" fmla="*/ 958918 w 2082050"/>
                <a:gd name="connsiteY16" fmla="*/ 2344595 h 3605615"/>
                <a:gd name="connsiteX17" fmla="*/ 1019405 w 2082050"/>
                <a:gd name="connsiteY17" fmla="*/ 2554216 h 3605615"/>
                <a:gd name="connsiteX18" fmla="*/ 1054520 w 2082050"/>
                <a:gd name="connsiteY18" fmla="*/ 2687042 h 3605615"/>
                <a:gd name="connsiteX19" fmla="*/ 1099840 w 2082050"/>
                <a:gd name="connsiteY19" fmla="*/ 2859017 h 3605615"/>
                <a:gd name="connsiteX20" fmla="*/ 1174092 w 2082050"/>
                <a:gd name="connsiteY20" fmla="*/ 3043454 h 3605615"/>
                <a:gd name="connsiteX21" fmla="*/ 1298492 w 2082050"/>
                <a:gd name="connsiteY21" fmla="*/ 3086152 h 3605615"/>
                <a:gd name="connsiteX22" fmla="*/ 1364774 w 2082050"/>
                <a:gd name="connsiteY22" fmla="*/ 3105973 h 3605615"/>
                <a:gd name="connsiteX23" fmla="*/ 1451058 w 2082050"/>
                <a:gd name="connsiteY23" fmla="*/ 3103941 h 3605615"/>
                <a:gd name="connsiteX24" fmla="*/ 1541237 w 2082050"/>
                <a:gd name="connsiteY24" fmla="*/ 3114614 h 3605615"/>
                <a:gd name="connsiteX25" fmla="*/ 2046470 w 2082050"/>
                <a:gd name="connsiteY25" fmla="*/ 3114614 h 3605615"/>
                <a:gd name="connsiteX26" fmla="*/ 2032238 w 2082050"/>
                <a:gd name="connsiteY26" fmla="*/ 3598499 h 3605615"/>
                <a:gd name="connsiteX27" fmla="*/ 2082050 w 2082050"/>
                <a:gd name="connsiteY27" fmla="*/ 3605615 h 3605615"/>
                <a:gd name="connsiteX28" fmla="*/ 1740484 w 2082050"/>
                <a:gd name="connsiteY28" fmla="*/ 3580709 h 3605615"/>
                <a:gd name="connsiteX29" fmla="*/ 1445172 w 2082050"/>
                <a:gd name="connsiteY29" fmla="*/ 3570035 h 3605615"/>
                <a:gd name="connsiteX30" fmla="*/ 1228135 w 2082050"/>
                <a:gd name="connsiteY30" fmla="*/ 3548687 h 3605615"/>
                <a:gd name="connsiteX31" fmla="*/ 1124954 w 2082050"/>
                <a:gd name="connsiteY31" fmla="*/ 3509549 h 3605615"/>
                <a:gd name="connsiteX32" fmla="*/ 1071584 w 2082050"/>
                <a:gd name="connsiteY32" fmla="*/ 3470412 h 3605615"/>
                <a:gd name="connsiteX33" fmla="*/ 1007244 w 2082050"/>
                <a:gd name="connsiteY33" fmla="*/ 3402810 h 3605615"/>
                <a:gd name="connsiteX34" fmla="*/ 968738 w 2082050"/>
                <a:gd name="connsiteY34" fmla="*/ 3260780 h 3605615"/>
                <a:gd name="connsiteX35" fmla="*/ 912446 w 2082050"/>
                <a:gd name="connsiteY35" fmla="*/ 3125287 h 3605615"/>
                <a:gd name="connsiteX36" fmla="*/ 887412 w 2082050"/>
                <a:gd name="connsiteY36" fmla="*/ 2974393 h 3605615"/>
                <a:gd name="connsiteX37" fmla="*/ 840225 w 2082050"/>
                <a:gd name="connsiteY37" fmla="*/ 2787001 h 3605615"/>
                <a:gd name="connsiteX38" fmla="*/ 801088 w 2082050"/>
                <a:gd name="connsiteY38" fmla="*/ 2609090 h 3605615"/>
                <a:gd name="connsiteX39" fmla="*/ 761950 w 2082050"/>
                <a:gd name="connsiteY39" fmla="*/ 2447198 h 3605615"/>
                <a:gd name="connsiteX40" fmla="*/ 731792 w 2082050"/>
                <a:gd name="connsiteY40" fmla="*/ 2260687 h 3605615"/>
                <a:gd name="connsiteX41" fmla="*/ 673466 w 2082050"/>
                <a:gd name="connsiteY41" fmla="*/ 1888548 h 3605615"/>
                <a:gd name="connsiteX42" fmla="*/ 619630 w 2082050"/>
                <a:gd name="connsiteY42" fmla="*/ 1526194 h 3605615"/>
                <a:gd name="connsiteX43" fmla="*/ 519375 w 2082050"/>
                <a:gd name="connsiteY43" fmla="*/ 1112831 h 3605615"/>
                <a:gd name="connsiteX44" fmla="*/ 400565 w 2082050"/>
                <a:gd name="connsiteY44" fmla="*/ 893692 h 3605615"/>
                <a:gd name="connsiteX45" fmla="*/ 283448 w 2082050"/>
                <a:gd name="connsiteY45" fmla="*/ 763220 h 3605615"/>
                <a:gd name="connsiteX46" fmla="*/ 164300 w 2082050"/>
                <a:gd name="connsiteY46" fmla="*/ 711624 h 3605615"/>
                <a:gd name="connsiteX47" fmla="*/ 61288 w 2082050"/>
                <a:gd name="connsiteY47" fmla="*/ 675150 h 3605615"/>
                <a:gd name="connsiteX48" fmla="*/ 0 w 2082050"/>
                <a:gd name="connsiteY48" fmla="*/ 89554 h 3605615"/>
                <a:gd name="connsiteX49" fmla="*/ 81199 w 2082050"/>
                <a:gd name="connsiteY49" fmla="*/ 1 h 3605615"/>
                <a:gd name="connsiteX0" fmla="*/ 81199 w 2082050"/>
                <a:gd name="connsiteY0" fmla="*/ 1 h 3605615"/>
                <a:gd name="connsiteX1" fmla="*/ 73147 w 2082050"/>
                <a:gd name="connsiteY1" fmla="*/ 121976 h 3605615"/>
                <a:gd name="connsiteX2" fmla="*/ 73541 w 2082050"/>
                <a:gd name="connsiteY2" fmla="*/ 161023 h 3605615"/>
                <a:gd name="connsiteX3" fmla="*/ 117409 w 2082050"/>
                <a:gd name="connsiteY3" fmla="*/ 156373 h 3605615"/>
                <a:gd name="connsiteX4" fmla="*/ 162913 w 2082050"/>
                <a:gd name="connsiteY4" fmla="*/ 257381 h 3605615"/>
                <a:gd name="connsiteX5" fmla="*/ 85957 w 2082050"/>
                <a:gd name="connsiteY5" fmla="*/ 203956 h 3605615"/>
                <a:gd name="connsiteX6" fmla="*/ 121131 w 2082050"/>
                <a:gd name="connsiteY6" fmla="*/ 257342 h 3605615"/>
                <a:gd name="connsiteX7" fmla="*/ 121476 w 2082050"/>
                <a:gd name="connsiteY7" fmla="*/ 207857 h 3605615"/>
                <a:gd name="connsiteX8" fmla="*/ 142356 w 2082050"/>
                <a:gd name="connsiteY8" fmla="*/ 196792 h 3605615"/>
                <a:gd name="connsiteX9" fmla="*/ 126732 w 2082050"/>
                <a:gd name="connsiteY9" fmla="*/ 190053 h 3605615"/>
                <a:gd name="connsiteX10" fmla="*/ 416877 w 2082050"/>
                <a:gd name="connsiteY10" fmla="*/ 424525 h 3605615"/>
                <a:gd name="connsiteX11" fmla="*/ 640394 w 2082050"/>
                <a:gd name="connsiteY11" fmla="*/ 725588 h 3605615"/>
                <a:gd name="connsiteX12" fmla="*/ 734132 w 2082050"/>
                <a:gd name="connsiteY12" fmla="*/ 956276 h 3605615"/>
                <a:gd name="connsiteX13" fmla="*/ 809496 w 2082050"/>
                <a:gd name="connsiteY13" fmla="*/ 1368884 h 3605615"/>
                <a:gd name="connsiteX14" fmla="*/ 842734 w 2082050"/>
                <a:gd name="connsiteY14" fmla="*/ 1643327 h 3605615"/>
                <a:gd name="connsiteX15" fmla="*/ 904620 w 2082050"/>
                <a:gd name="connsiteY15" fmla="*/ 2094042 h 3605615"/>
                <a:gd name="connsiteX16" fmla="*/ 958918 w 2082050"/>
                <a:gd name="connsiteY16" fmla="*/ 2344595 h 3605615"/>
                <a:gd name="connsiteX17" fmla="*/ 1019405 w 2082050"/>
                <a:gd name="connsiteY17" fmla="*/ 2554216 h 3605615"/>
                <a:gd name="connsiteX18" fmla="*/ 1040973 w 2082050"/>
                <a:gd name="connsiteY18" fmla="*/ 2701517 h 3605615"/>
                <a:gd name="connsiteX19" fmla="*/ 1099840 w 2082050"/>
                <a:gd name="connsiteY19" fmla="*/ 2859017 h 3605615"/>
                <a:gd name="connsiteX20" fmla="*/ 1174092 w 2082050"/>
                <a:gd name="connsiteY20" fmla="*/ 3043454 h 3605615"/>
                <a:gd name="connsiteX21" fmla="*/ 1298492 w 2082050"/>
                <a:gd name="connsiteY21" fmla="*/ 3086152 h 3605615"/>
                <a:gd name="connsiteX22" fmla="*/ 1364774 w 2082050"/>
                <a:gd name="connsiteY22" fmla="*/ 3105973 h 3605615"/>
                <a:gd name="connsiteX23" fmla="*/ 1451058 w 2082050"/>
                <a:gd name="connsiteY23" fmla="*/ 3103941 h 3605615"/>
                <a:gd name="connsiteX24" fmla="*/ 1541237 w 2082050"/>
                <a:gd name="connsiteY24" fmla="*/ 3114614 h 3605615"/>
                <a:gd name="connsiteX25" fmla="*/ 2046470 w 2082050"/>
                <a:gd name="connsiteY25" fmla="*/ 3114614 h 3605615"/>
                <a:gd name="connsiteX26" fmla="*/ 2032238 w 2082050"/>
                <a:gd name="connsiteY26" fmla="*/ 3598499 h 3605615"/>
                <a:gd name="connsiteX27" fmla="*/ 2082050 w 2082050"/>
                <a:gd name="connsiteY27" fmla="*/ 3605615 h 3605615"/>
                <a:gd name="connsiteX28" fmla="*/ 1740484 w 2082050"/>
                <a:gd name="connsiteY28" fmla="*/ 3580709 h 3605615"/>
                <a:gd name="connsiteX29" fmla="*/ 1445172 w 2082050"/>
                <a:gd name="connsiteY29" fmla="*/ 3570035 h 3605615"/>
                <a:gd name="connsiteX30" fmla="*/ 1228135 w 2082050"/>
                <a:gd name="connsiteY30" fmla="*/ 3548687 h 3605615"/>
                <a:gd name="connsiteX31" fmla="*/ 1124954 w 2082050"/>
                <a:gd name="connsiteY31" fmla="*/ 3509549 h 3605615"/>
                <a:gd name="connsiteX32" fmla="*/ 1071584 w 2082050"/>
                <a:gd name="connsiteY32" fmla="*/ 3470412 h 3605615"/>
                <a:gd name="connsiteX33" fmla="*/ 1007244 w 2082050"/>
                <a:gd name="connsiteY33" fmla="*/ 3402810 h 3605615"/>
                <a:gd name="connsiteX34" fmla="*/ 968738 w 2082050"/>
                <a:gd name="connsiteY34" fmla="*/ 3260780 h 3605615"/>
                <a:gd name="connsiteX35" fmla="*/ 912446 w 2082050"/>
                <a:gd name="connsiteY35" fmla="*/ 3125287 h 3605615"/>
                <a:gd name="connsiteX36" fmla="*/ 887412 w 2082050"/>
                <a:gd name="connsiteY36" fmla="*/ 2974393 h 3605615"/>
                <a:gd name="connsiteX37" fmla="*/ 840225 w 2082050"/>
                <a:gd name="connsiteY37" fmla="*/ 2787001 h 3605615"/>
                <a:gd name="connsiteX38" fmla="*/ 801088 w 2082050"/>
                <a:gd name="connsiteY38" fmla="*/ 2609090 h 3605615"/>
                <a:gd name="connsiteX39" fmla="*/ 761950 w 2082050"/>
                <a:gd name="connsiteY39" fmla="*/ 2447198 h 3605615"/>
                <a:gd name="connsiteX40" fmla="*/ 731792 w 2082050"/>
                <a:gd name="connsiteY40" fmla="*/ 2260687 h 3605615"/>
                <a:gd name="connsiteX41" fmla="*/ 673466 w 2082050"/>
                <a:gd name="connsiteY41" fmla="*/ 1888548 h 3605615"/>
                <a:gd name="connsiteX42" fmla="*/ 619630 w 2082050"/>
                <a:gd name="connsiteY42" fmla="*/ 1526194 h 3605615"/>
                <a:gd name="connsiteX43" fmla="*/ 519375 w 2082050"/>
                <a:gd name="connsiteY43" fmla="*/ 1112831 h 3605615"/>
                <a:gd name="connsiteX44" fmla="*/ 400565 w 2082050"/>
                <a:gd name="connsiteY44" fmla="*/ 893692 h 3605615"/>
                <a:gd name="connsiteX45" fmla="*/ 283448 w 2082050"/>
                <a:gd name="connsiteY45" fmla="*/ 763220 h 3605615"/>
                <a:gd name="connsiteX46" fmla="*/ 164300 w 2082050"/>
                <a:gd name="connsiteY46" fmla="*/ 711624 h 3605615"/>
                <a:gd name="connsiteX47" fmla="*/ 61288 w 2082050"/>
                <a:gd name="connsiteY47" fmla="*/ 675150 h 3605615"/>
                <a:gd name="connsiteX48" fmla="*/ 0 w 2082050"/>
                <a:gd name="connsiteY48" fmla="*/ 89554 h 3605615"/>
                <a:gd name="connsiteX49" fmla="*/ 81199 w 2082050"/>
                <a:gd name="connsiteY49" fmla="*/ 1 h 3605615"/>
                <a:gd name="connsiteX0" fmla="*/ 81199 w 2082050"/>
                <a:gd name="connsiteY0" fmla="*/ 1 h 3605615"/>
                <a:gd name="connsiteX1" fmla="*/ 73147 w 2082050"/>
                <a:gd name="connsiteY1" fmla="*/ 121976 h 3605615"/>
                <a:gd name="connsiteX2" fmla="*/ 73541 w 2082050"/>
                <a:gd name="connsiteY2" fmla="*/ 161023 h 3605615"/>
                <a:gd name="connsiteX3" fmla="*/ 117409 w 2082050"/>
                <a:gd name="connsiteY3" fmla="*/ 156373 h 3605615"/>
                <a:gd name="connsiteX4" fmla="*/ 162913 w 2082050"/>
                <a:gd name="connsiteY4" fmla="*/ 257381 h 3605615"/>
                <a:gd name="connsiteX5" fmla="*/ 85957 w 2082050"/>
                <a:gd name="connsiteY5" fmla="*/ 203956 h 3605615"/>
                <a:gd name="connsiteX6" fmla="*/ 121131 w 2082050"/>
                <a:gd name="connsiteY6" fmla="*/ 257342 h 3605615"/>
                <a:gd name="connsiteX7" fmla="*/ 121476 w 2082050"/>
                <a:gd name="connsiteY7" fmla="*/ 207857 h 3605615"/>
                <a:gd name="connsiteX8" fmla="*/ 142356 w 2082050"/>
                <a:gd name="connsiteY8" fmla="*/ 196792 h 3605615"/>
                <a:gd name="connsiteX9" fmla="*/ 126732 w 2082050"/>
                <a:gd name="connsiteY9" fmla="*/ 190053 h 3605615"/>
                <a:gd name="connsiteX10" fmla="*/ 416877 w 2082050"/>
                <a:gd name="connsiteY10" fmla="*/ 424525 h 3605615"/>
                <a:gd name="connsiteX11" fmla="*/ 640394 w 2082050"/>
                <a:gd name="connsiteY11" fmla="*/ 725588 h 3605615"/>
                <a:gd name="connsiteX12" fmla="*/ 734132 w 2082050"/>
                <a:gd name="connsiteY12" fmla="*/ 956276 h 3605615"/>
                <a:gd name="connsiteX13" fmla="*/ 809496 w 2082050"/>
                <a:gd name="connsiteY13" fmla="*/ 1368884 h 3605615"/>
                <a:gd name="connsiteX14" fmla="*/ 842734 w 2082050"/>
                <a:gd name="connsiteY14" fmla="*/ 1643327 h 3605615"/>
                <a:gd name="connsiteX15" fmla="*/ 904620 w 2082050"/>
                <a:gd name="connsiteY15" fmla="*/ 2094042 h 3605615"/>
                <a:gd name="connsiteX16" fmla="*/ 958918 w 2082050"/>
                <a:gd name="connsiteY16" fmla="*/ 2344595 h 3605615"/>
                <a:gd name="connsiteX17" fmla="*/ 1009245 w 2082050"/>
                <a:gd name="connsiteY17" fmla="*/ 2546978 h 3605615"/>
                <a:gd name="connsiteX18" fmla="*/ 1040973 w 2082050"/>
                <a:gd name="connsiteY18" fmla="*/ 2701517 h 3605615"/>
                <a:gd name="connsiteX19" fmla="*/ 1099840 w 2082050"/>
                <a:gd name="connsiteY19" fmla="*/ 2859017 h 3605615"/>
                <a:gd name="connsiteX20" fmla="*/ 1174092 w 2082050"/>
                <a:gd name="connsiteY20" fmla="*/ 3043454 h 3605615"/>
                <a:gd name="connsiteX21" fmla="*/ 1298492 w 2082050"/>
                <a:gd name="connsiteY21" fmla="*/ 3086152 h 3605615"/>
                <a:gd name="connsiteX22" fmla="*/ 1364774 w 2082050"/>
                <a:gd name="connsiteY22" fmla="*/ 3105973 h 3605615"/>
                <a:gd name="connsiteX23" fmla="*/ 1451058 w 2082050"/>
                <a:gd name="connsiteY23" fmla="*/ 3103941 h 3605615"/>
                <a:gd name="connsiteX24" fmla="*/ 1541237 w 2082050"/>
                <a:gd name="connsiteY24" fmla="*/ 3114614 h 3605615"/>
                <a:gd name="connsiteX25" fmla="*/ 2046470 w 2082050"/>
                <a:gd name="connsiteY25" fmla="*/ 3114614 h 3605615"/>
                <a:gd name="connsiteX26" fmla="*/ 2032238 w 2082050"/>
                <a:gd name="connsiteY26" fmla="*/ 3598499 h 3605615"/>
                <a:gd name="connsiteX27" fmla="*/ 2082050 w 2082050"/>
                <a:gd name="connsiteY27" fmla="*/ 3605615 h 3605615"/>
                <a:gd name="connsiteX28" fmla="*/ 1740484 w 2082050"/>
                <a:gd name="connsiteY28" fmla="*/ 3580709 h 3605615"/>
                <a:gd name="connsiteX29" fmla="*/ 1445172 w 2082050"/>
                <a:gd name="connsiteY29" fmla="*/ 3570035 h 3605615"/>
                <a:gd name="connsiteX30" fmla="*/ 1228135 w 2082050"/>
                <a:gd name="connsiteY30" fmla="*/ 3548687 h 3605615"/>
                <a:gd name="connsiteX31" fmla="*/ 1124954 w 2082050"/>
                <a:gd name="connsiteY31" fmla="*/ 3509549 h 3605615"/>
                <a:gd name="connsiteX32" fmla="*/ 1071584 w 2082050"/>
                <a:gd name="connsiteY32" fmla="*/ 3470412 h 3605615"/>
                <a:gd name="connsiteX33" fmla="*/ 1007244 w 2082050"/>
                <a:gd name="connsiteY33" fmla="*/ 3402810 h 3605615"/>
                <a:gd name="connsiteX34" fmla="*/ 968738 w 2082050"/>
                <a:gd name="connsiteY34" fmla="*/ 3260780 h 3605615"/>
                <a:gd name="connsiteX35" fmla="*/ 912446 w 2082050"/>
                <a:gd name="connsiteY35" fmla="*/ 3125287 h 3605615"/>
                <a:gd name="connsiteX36" fmla="*/ 887412 w 2082050"/>
                <a:gd name="connsiteY36" fmla="*/ 2974393 h 3605615"/>
                <a:gd name="connsiteX37" fmla="*/ 840225 w 2082050"/>
                <a:gd name="connsiteY37" fmla="*/ 2787001 h 3605615"/>
                <a:gd name="connsiteX38" fmla="*/ 801088 w 2082050"/>
                <a:gd name="connsiteY38" fmla="*/ 2609090 h 3605615"/>
                <a:gd name="connsiteX39" fmla="*/ 761950 w 2082050"/>
                <a:gd name="connsiteY39" fmla="*/ 2447198 h 3605615"/>
                <a:gd name="connsiteX40" fmla="*/ 731792 w 2082050"/>
                <a:gd name="connsiteY40" fmla="*/ 2260687 h 3605615"/>
                <a:gd name="connsiteX41" fmla="*/ 673466 w 2082050"/>
                <a:gd name="connsiteY41" fmla="*/ 1888548 h 3605615"/>
                <a:gd name="connsiteX42" fmla="*/ 619630 w 2082050"/>
                <a:gd name="connsiteY42" fmla="*/ 1526194 h 3605615"/>
                <a:gd name="connsiteX43" fmla="*/ 519375 w 2082050"/>
                <a:gd name="connsiteY43" fmla="*/ 1112831 h 3605615"/>
                <a:gd name="connsiteX44" fmla="*/ 400565 w 2082050"/>
                <a:gd name="connsiteY44" fmla="*/ 893692 h 3605615"/>
                <a:gd name="connsiteX45" fmla="*/ 283448 w 2082050"/>
                <a:gd name="connsiteY45" fmla="*/ 763220 h 3605615"/>
                <a:gd name="connsiteX46" fmla="*/ 164300 w 2082050"/>
                <a:gd name="connsiteY46" fmla="*/ 711624 h 3605615"/>
                <a:gd name="connsiteX47" fmla="*/ 61288 w 2082050"/>
                <a:gd name="connsiteY47" fmla="*/ 675150 h 3605615"/>
                <a:gd name="connsiteX48" fmla="*/ 0 w 2082050"/>
                <a:gd name="connsiteY48" fmla="*/ 89554 h 3605615"/>
                <a:gd name="connsiteX49" fmla="*/ 81199 w 2082050"/>
                <a:gd name="connsiteY49" fmla="*/ 1 h 3605615"/>
                <a:gd name="connsiteX0" fmla="*/ 81199 w 2082050"/>
                <a:gd name="connsiteY0" fmla="*/ 228104 h 3833718"/>
                <a:gd name="connsiteX1" fmla="*/ 73147 w 2082050"/>
                <a:gd name="connsiteY1" fmla="*/ 350079 h 3833718"/>
                <a:gd name="connsiteX2" fmla="*/ 73541 w 2082050"/>
                <a:gd name="connsiteY2" fmla="*/ 389126 h 3833718"/>
                <a:gd name="connsiteX3" fmla="*/ 117409 w 2082050"/>
                <a:gd name="connsiteY3" fmla="*/ 384476 h 3833718"/>
                <a:gd name="connsiteX4" fmla="*/ 162913 w 2082050"/>
                <a:gd name="connsiteY4" fmla="*/ 485484 h 3833718"/>
                <a:gd name="connsiteX5" fmla="*/ 85957 w 2082050"/>
                <a:gd name="connsiteY5" fmla="*/ 432059 h 3833718"/>
                <a:gd name="connsiteX6" fmla="*/ 121131 w 2082050"/>
                <a:gd name="connsiteY6" fmla="*/ 485445 h 3833718"/>
                <a:gd name="connsiteX7" fmla="*/ 126220 w 2082050"/>
                <a:gd name="connsiteY7" fmla="*/ 0 h 3833718"/>
                <a:gd name="connsiteX8" fmla="*/ 142356 w 2082050"/>
                <a:gd name="connsiteY8" fmla="*/ 424895 h 3833718"/>
                <a:gd name="connsiteX9" fmla="*/ 126732 w 2082050"/>
                <a:gd name="connsiteY9" fmla="*/ 418156 h 3833718"/>
                <a:gd name="connsiteX10" fmla="*/ 416877 w 2082050"/>
                <a:gd name="connsiteY10" fmla="*/ 652628 h 3833718"/>
                <a:gd name="connsiteX11" fmla="*/ 640394 w 2082050"/>
                <a:gd name="connsiteY11" fmla="*/ 953691 h 3833718"/>
                <a:gd name="connsiteX12" fmla="*/ 734132 w 2082050"/>
                <a:gd name="connsiteY12" fmla="*/ 1184379 h 3833718"/>
                <a:gd name="connsiteX13" fmla="*/ 809496 w 2082050"/>
                <a:gd name="connsiteY13" fmla="*/ 1596987 h 3833718"/>
                <a:gd name="connsiteX14" fmla="*/ 842734 w 2082050"/>
                <a:gd name="connsiteY14" fmla="*/ 1871430 h 3833718"/>
                <a:gd name="connsiteX15" fmla="*/ 904620 w 2082050"/>
                <a:gd name="connsiteY15" fmla="*/ 2322145 h 3833718"/>
                <a:gd name="connsiteX16" fmla="*/ 958918 w 2082050"/>
                <a:gd name="connsiteY16" fmla="*/ 2572698 h 3833718"/>
                <a:gd name="connsiteX17" fmla="*/ 1009245 w 2082050"/>
                <a:gd name="connsiteY17" fmla="*/ 2775081 h 3833718"/>
                <a:gd name="connsiteX18" fmla="*/ 1040973 w 2082050"/>
                <a:gd name="connsiteY18" fmla="*/ 2929620 h 3833718"/>
                <a:gd name="connsiteX19" fmla="*/ 1099840 w 2082050"/>
                <a:gd name="connsiteY19" fmla="*/ 3087120 h 3833718"/>
                <a:gd name="connsiteX20" fmla="*/ 1174092 w 2082050"/>
                <a:gd name="connsiteY20" fmla="*/ 3271557 h 3833718"/>
                <a:gd name="connsiteX21" fmla="*/ 1298492 w 2082050"/>
                <a:gd name="connsiteY21" fmla="*/ 3314255 h 3833718"/>
                <a:gd name="connsiteX22" fmla="*/ 1364774 w 2082050"/>
                <a:gd name="connsiteY22" fmla="*/ 3334076 h 3833718"/>
                <a:gd name="connsiteX23" fmla="*/ 1451058 w 2082050"/>
                <a:gd name="connsiteY23" fmla="*/ 3332044 h 3833718"/>
                <a:gd name="connsiteX24" fmla="*/ 1541237 w 2082050"/>
                <a:gd name="connsiteY24" fmla="*/ 3342717 h 3833718"/>
                <a:gd name="connsiteX25" fmla="*/ 2046470 w 2082050"/>
                <a:gd name="connsiteY25" fmla="*/ 3342717 h 3833718"/>
                <a:gd name="connsiteX26" fmla="*/ 2032238 w 2082050"/>
                <a:gd name="connsiteY26" fmla="*/ 3826602 h 3833718"/>
                <a:gd name="connsiteX27" fmla="*/ 2082050 w 2082050"/>
                <a:gd name="connsiteY27" fmla="*/ 3833718 h 3833718"/>
                <a:gd name="connsiteX28" fmla="*/ 1740484 w 2082050"/>
                <a:gd name="connsiteY28" fmla="*/ 3808812 h 3833718"/>
                <a:gd name="connsiteX29" fmla="*/ 1445172 w 2082050"/>
                <a:gd name="connsiteY29" fmla="*/ 3798138 h 3833718"/>
                <a:gd name="connsiteX30" fmla="*/ 1228135 w 2082050"/>
                <a:gd name="connsiteY30" fmla="*/ 3776790 h 3833718"/>
                <a:gd name="connsiteX31" fmla="*/ 1124954 w 2082050"/>
                <a:gd name="connsiteY31" fmla="*/ 3737652 h 3833718"/>
                <a:gd name="connsiteX32" fmla="*/ 1071584 w 2082050"/>
                <a:gd name="connsiteY32" fmla="*/ 3698515 h 3833718"/>
                <a:gd name="connsiteX33" fmla="*/ 1007244 w 2082050"/>
                <a:gd name="connsiteY33" fmla="*/ 3630913 h 3833718"/>
                <a:gd name="connsiteX34" fmla="*/ 968738 w 2082050"/>
                <a:gd name="connsiteY34" fmla="*/ 3488883 h 3833718"/>
                <a:gd name="connsiteX35" fmla="*/ 912446 w 2082050"/>
                <a:gd name="connsiteY35" fmla="*/ 3353390 h 3833718"/>
                <a:gd name="connsiteX36" fmla="*/ 887412 w 2082050"/>
                <a:gd name="connsiteY36" fmla="*/ 3202496 h 3833718"/>
                <a:gd name="connsiteX37" fmla="*/ 840225 w 2082050"/>
                <a:gd name="connsiteY37" fmla="*/ 3015104 h 3833718"/>
                <a:gd name="connsiteX38" fmla="*/ 801088 w 2082050"/>
                <a:gd name="connsiteY38" fmla="*/ 2837193 h 3833718"/>
                <a:gd name="connsiteX39" fmla="*/ 761950 w 2082050"/>
                <a:gd name="connsiteY39" fmla="*/ 2675301 h 3833718"/>
                <a:gd name="connsiteX40" fmla="*/ 731792 w 2082050"/>
                <a:gd name="connsiteY40" fmla="*/ 2488790 h 3833718"/>
                <a:gd name="connsiteX41" fmla="*/ 673466 w 2082050"/>
                <a:gd name="connsiteY41" fmla="*/ 2116651 h 3833718"/>
                <a:gd name="connsiteX42" fmla="*/ 619630 w 2082050"/>
                <a:gd name="connsiteY42" fmla="*/ 1754297 h 3833718"/>
                <a:gd name="connsiteX43" fmla="*/ 519375 w 2082050"/>
                <a:gd name="connsiteY43" fmla="*/ 1340934 h 3833718"/>
                <a:gd name="connsiteX44" fmla="*/ 400565 w 2082050"/>
                <a:gd name="connsiteY44" fmla="*/ 1121795 h 3833718"/>
                <a:gd name="connsiteX45" fmla="*/ 283448 w 2082050"/>
                <a:gd name="connsiteY45" fmla="*/ 991323 h 3833718"/>
                <a:gd name="connsiteX46" fmla="*/ 164300 w 2082050"/>
                <a:gd name="connsiteY46" fmla="*/ 939727 h 3833718"/>
                <a:gd name="connsiteX47" fmla="*/ 61288 w 2082050"/>
                <a:gd name="connsiteY47" fmla="*/ 903253 h 3833718"/>
                <a:gd name="connsiteX48" fmla="*/ 0 w 2082050"/>
                <a:gd name="connsiteY48" fmla="*/ 317657 h 3833718"/>
                <a:gd name="connsiteX49" fmla="*/ 81199 w 2082050"/>
                <a:gd name="connsiteY49" fmla="*/ 228104 h 3833718"/>
                <a:gd name="connsiteX0" fmla="*/ 81199 w 2082050"/>
                <a:gd name="connsiteY0" fmla="*/ 228104 h 3833718"/>
                <a:gd name="connsiteX1" fmla="*/ 73147 w 2082050"/>
                <a:gd name="connsiteY1" fmla="*/ 350079 h 3833718"/>
                <a:gd name="connsiteX2" fmla="*/ 73541 w 2082050"/>
                <a:gd name="connsiteY2" fmla="*/ 389126 h 3833718"/>
                <a:gd name="connsiteX3" fmla="*/ 117409 w 2082050"/>
                <a:gd name="connsiteY3" fmla="*/ 384476 h 3833718"/>
                <a:gd name="connsiteX4" fmla="*/ 162913 w 2082050"/>
                <a:gd name="connsiteY4" fmla="*/ 485484 h 3833718"/>
                <a:gd name="connsiteX5" fmla="*/ 85957 w 2082050"/>
                <a:gd name="connsiteY5" fmla="*/ 432059 h 3833718"/>
                <a:gd name="connsiteX6" fmla="*/ 121131 w 2082050"/>
                <a:gd name="connsiteY6" fmla="*/ 485445 h 3833718"/>
                <a:gd name="connsiteX7" fmla="*/ 126220 w 2082050"/>
                <a:gd name="connsiteY7" fmla="*/ 0 h 3833718"/>
                <a:gd name="connsiteX8" fmla="*/ 142356 w 2082050"/>
                <a:gd name="connsiteY8" fmla="*/ 424895 h 3833718"/>
                <a:gd name="connsiteX9" fmla="*/ 126732 w 2082050"/>
                <a:gd name="connsiteY9" fmla="*/ 418156 h 3833718"/>
                <a:gd name="connsiteX10" fmla="*/ 488037 w 2082050"/>
                <a:gd name="connsiteY10" fmla="*/ 439716 h 3833718"/>
                <a:gd name="connsiteX11" fmla="*/ 640394 w 2082050"/>
                <a:gd name="connsiteY11" fmla="*/ 953691 h 3833718"/>
                <a:gd name="connsiteX12" fmla="*/ 734132 w 2082050"/>
                <a:gd name="connsiteY12" fmla="*/ 1184379 h 3833718"/>
                <a:gd name="connsiteX13" fmla="*/ 809496 w 2082050"/>
                <a:gd name="connsiteY13" fmla="*/ 1596987 h 3833718"/>
                <a:gd name="connsiteX14" fmla="*/ 842734 w 2082050"/>
                <a:gd name="connsiteY14" fmla="*/ 1871430 h 3833718"/>
                <a:gd name="connsiteX15" fmla="*/ 904620 w 2082050"/>
                <a:gd name="connsiteY15" fmla="*/ 2322145 h 3833718"/>
                <a:gd name="connsiteX16" fmla="*/ 958918 w 2082050"/>
                <a:gd name="connsiteY16" fmla="*/ 2572698 h 3833718"/>
                <a:gd name="connsiteX17" fmla="*/ 1009245 w 2082050"/>
                <a:gd name="connsiteY17" fmla="*/ 2775081 h 3833718"/>
                <a:gd name="connsiteX18" fmla="*/ 1040973 w 2082050"/>
                <a:gd name="connsiteY18" fmla="*/ 2929620 h 3833718"/>
                <a:gd name="connsiteX19" fmla="*/ 1099840 w 2082050"/>
                <a:gd name="connsiteY19" fmla="*/ 3087120 h 3833718"/>
                <a:gd name="connsiteX20" fmla="*/ 1174092 w 2082050"/>
                <a:gd name="connsiteY20" fmla="*/ 3271557 h 3833718"/>
                <a:gd name="connsiteX21" fmla="*/ 1298492 w 2082050"/>
                <a:gd name="connsiteY21" fmla="*/ 3314255 h 3833718"/>
                <a:gd name="connsiteX22" fmla="*/ 1364774 w 2082050"/>
                <a:gd name="connsiteY22" fmla="*/ 3334076 h 3833718"/>
                <a:gd name="connsiteX23" fmla="*/ 1451058 w 2082050"/>
                <a:gd name="connsiteY23" fmla="*/ 3332044 h 3833718"/>
                <a:gd name="connsiteX24" fmla="*/ 1541237 w 2082050"/>
                <a:gd name="connsiteY24" fmla="*/ 3342717 h 3833718"/>
                <a:gd name="connsiteX25" fmla="*/ 2046470 w 2082050"/>
                <a:gd name="connsiteY25" fmla="*/ 3342717 h 3833718"/>
                <a:gd name="connsiteX26" fmla="*/ 2032238 w 2082050"/>
                <a:gd name="connsiteY26" fmla="*/ 3826602 h 3833718"/>
                <a:gd name="connsiteX27" fmla="*/ 2082050 w 2082050"/>
                <a:gd name="connsiteY27" fmla="*/ 3833718 h 3833718"/>
                <a:gd name="connsiteX28" fmla="*/ 1740484 w 2082050"/>
                <a:gd name="connsiteY28" fmla="*/ 3808812 h 3833718"/>
                <a:gd name="connsiteX29" fmla="*/ 1445172 w 2082050"/>
                <a:gd name="connsiteY29" fmla="*/ 3798138 h 3833718"/>
                <a:gd name="connsiteX30" fmla="*/ 1228135 w 2082050"/>
                <a:gd name="connsiteY30" fmla="*/ 3776790 h 3833718"/>
                <a:gd name="connsiteX31" fmla="*/ 1124954 w 2082050"/>
                <a:gd name="connsiteY31" fmla="*/ 3737652 h 3833718"/>
                <a:gd name="connsiteX32" fmla="*/ 1071584 w 2082050"/>
                <a:gd name="connsiteY32" fmla="*/ 3698515 h 3833718"/>
                <a:gd name="connsiteX33" fmla="*/ 1007244 w 2082050"/>
                <a:gd name="connsiteY33" fmla="*/ 3630913 h 3833718"/>
                <a:gd name="connsiteX34" fmla="*/ 968738 w 2082050"/>
                <a:gd name="connsiteY34" fmla="*/ 3488883 h 3833718"/>
                <a:gd name="connsiteX35" fmla="*/ 912446 w 2082050"/>
                <a:gd name="connsiteY35" fmla="*/ 3353390 h 3833718"/>
                <a:gd name="connsiteX36" fmla="*/ 887412 w 2082050"/>
                <a:gd name="connsiteY36" fmla="*/ 3202496 h 3833718"/>
                <a:gd name="connsiteX37" fmla="*/ 840225 w 2082050"/>
                <a:gd name="connsiteY37" fmla="*/ 3015104 h 3833718"/>
                <a:gd name="connsiteX38" fmla="*/ 801088 w 2082050"/>
                <a:gd name="connsiteY38" fmla="*/ 2837193 h 3833718"/>
                <a:gd name="connsiteX39" fmla="*/ 761950 w 2082050"/>
                <a:gd name="connsiteY39" fmla="*/ 2675301 h 3833718"/>
                <a:gd name="connsiteX40" fmla="*/ 731792 w 2082050"/>
                <a:gd name="connsiteY40" fmla="*/ 2488790 h 3833718"/>
                <a:gd name="connsiteX41" fmla="*/ 673466 w 2082050"/>
                <a:gd name="connsiteY41" fmla="*/ 2116651 h 3833718"/>
                <a:gd name="connsiteX42" fmla="*/ 619630 w 2082050"/>
                <a:gd name="connsiteY42" fmla="*/ 1754297 h 3833718"/>
                <a:gd name="connsiteX43" fmla="*/ 519375 w 2082050"/>
                <a:gd name="connsiteY43" fmla="*/ 1340934 h 3833718"/>
                <a:gd name="connsiteX44" fmla="*/ 400565 w 2082050"/>
                <a:gd name="connsiteY44" fmla="*/ 1121795 h 3833718"/>
                <a:gd name="connsiteX45" fmla="*/ 283448 w 2082050"/>
                <a:gd name="connsiteY45" fmla="*/ 991323 h 3833718"/>
                <a:gd name="connsiteX46" fmla="*/ 164300 w 2082050"/>
                <a:gd name="connsiteY46" fmla="*/ 939727 h 3833718"/>
                <a:gd name="connsiteX47" fmla="*/ 61288 w 2082050"/>
                <a:gd name="connsiteY47" fmla="*/ 903253 h 3833718"/>
                <a:gd name="connsiteX48" fmla="*/ 0 w 2082050"/>
                <a:gd name="connsiteY48" fmla="*/ 317657 h 3833718"/>
                <a:gd name="connsiteX49" fmla="*/ 81199 w 2082050"/>
                <a:gd name="connsiteY49" fmla="*/ 228104 h 3833718"/>
                <a:gd name="connsiteX0" fmla="*/ 81199 w 2082050"/>
                <a:gd name="connsiteY0" fmla="*/ 228104 h 3833718"/>
                <a:gd name="connsiteX1" fmla="*/ 73147 w 2082050"/>
                <a:gd name="connsiteY1" fmla="*/ 350079 h 3833718"/>
                <a:gd name="connsiteX2" fmla="*/ 73541 w 2082050"/>
                <a:gd name="connsiteY2" fmla="*/ 389126 h 3833718"/>
                <a:gd name="connsiteX3" fmla="*/ 117409 w 2082050"/>
                <a:gd name="connsiteY3" fmla="*/ 384476 h 3833718"/>
                <a:gd name="connsiteX4" fmla="*/ 162913 w 2082050"/>
                <a:gd name="connsiteY4" fmla="*/ 485484 h 3833718"/>
                <a:gd name="connsiteX5" fmla="*/ 85957 w 2082050"/>
                <a:gd name="connsiteY5" fmla="*/ 432059 h 3833718"/>
                <a:gd name="connsiteX6" fmla="*/ 121131 w 2082050"/>
                <a:gd name="connsiteY6" fmla="*/ 485445 h 3833718"/>
                <a:gd name="connsiteX7" fmla="*/ 126220 w 2082050"/>
                <a:gd name="connsiteY7" fmla="*/ 0 h 3833718"/>
                <a:gd name="connsiteX8" fmla="*/ 142356 w 2082050"/>
                <a:gd name="connsiteY8" fmla="*/ 424895 h 3833718"/>
                <a:gd name="connsiteX9" fmla="*/ 126732 w 2082050"/>
                <a:gd name="connsiteY9" fmla="*/ 418156 h 3833718"/>
                <a:gd name="connsiteX10" fmla="*/ 202252 w 2082050"/>
                <a:gd name="connsiteY10" fmla="*/ 207265 h 3833718"/>
                <a:gd name="connsiteX11" fmla="*/ 488037 w 2082050"/>
                <a:gd name="connsiteY11" fmla="*/ 439716 h 3833718"/>
                <a:gd name="connsiteX12" fmla="*/ 640394 w 2082050"/>
                <a:gd name="connsiteY12" fmla="*/ 953691 h 3833718"/>
                <a:gd name="connsiteX13" fmla="*/ 734132 w 2082050"/>
                <a:gd name="connsiteY13" fmla="*/ 1184379 h 3833718"/>
                <a:gd name="connsiteX14" fmla="*/ 809496 w 2082050"/>
                <a:gd name="connsiteY14" fmla="*/ 1596987 h 3833718"/>
                <a:gd name="connsiteX15" fmla="*/ 842734 w 2082050"/>
                <a:gd name="connsiteY15" fmla="*/ 1871430 h 3833718"/>
                <a:gd name="connsiteX16" fmla="*/ 904620 w 2082050"/>
                <a:gd name="connsiteY16" fmla="*/ 2322145 h 3833718"/>
                <a:gd name="connsiteX17" fmla="*/ 958918 w 2082050"/>
                <a:gd name="connsiteY17" fmla="*/ 2572698 h 3833718"/>
                <a:gd name="connsiteX18" fmla="*/ 1009245 w 2082050"/>
                <a:gd name="connsiteY18" fmla="*/ 2775081 h 3833718"/>
                <a:gd name="connsiteX19" fmla="*/ 1040973 w 2082050"/>
                <a:gd name="connsiteY19" fmla="*/ 2929620 h 3833718"/>
                <a:gd name="connsiteX20" fmla="*/ 1099840 w 2082050"/>
                <a:gd name="connsiteY20" fmla="*/ 3087120 h 3833718"/>
                <a:gd name="connsiteX21" fmla="*/ 1174092 w 2082050"/>
                <a:gd name="connsiteY21" fmla="*/ 3271557 h 3833718"/>
                <a:gd name="connsiteX22" fmla="*/ 1298492 w 2082050"/>
                <a:gd name="connsiteY22" fmla="*/ 3314255 h 3833718"/>
                <a:gd name="connsiteX23" fmla="*/ 1364774 w 2082050"/>
                <a:gd name="connsiteY23" fmla="*/ 3334076 h 3833718"/>
                <a:gd name="connsiteX24" fmla="*/ 1451058 w 2082050"/>
                <a:gd name="connsiteY24" fmla="*/ 3332044 h 3833718"/>
                <a:gd name="connsiteX25" fmla="*/ 1541237 w 2082050"/>
                <a:gd name="connsiteY25" fmla="*/ 3342717 h 3833718"/>
                <a:gd name="connsiteX26" fmla="*/ 2046470 w 2082050"/>
                <a:gd name="connsiteY26" fmla="*/ 3342717 h 3833718"/>
                <a:gd name="connsiteX27" fmla="*/ 2032238 w 2082050"/>
                <a:gd name="connsiteY27" fmla="*/ 3826602 h 3833718"/>
                <a:gd name="connsiteX28" fmla="*/ 2082050 w 2082050"/>
                <a:gd name="connsiteY28" fmla="*/ 3833718 h 3833718"/>
                <a:gd name="connsiteX29" fmla="*/ 1740484 w 2082050"/>
                <a:gd name="connsiteY29" fmla="*/ 3808812 h 3833718"/>
                <a:gd name="connsiteX30" fmla="*/ 1445172 w 2082050"/>
                <a:gd name="connsiteY30" fmla="*/ 3798138 h 3833718"/>
                <a:gd name="connsiteX31" fmla="*/ 1228135 w 2082050"/>
                <a:gd name="connsiteY31" fmla="*/ 3776790 h 3833718"/>
                <a:gd name="connsiteX32" fmla="*/ 1124954 w 2082050"/>
                <a:gd name="connsiteY32" fmla="*/ 3737652 h 3833718"/>
                <a:gd name="connsiteX33" fmla="*/ 1071584 w 2082050"/>
                <a:gd name="connsiteY33" fmla="*/ 3698515 h 3833718"/>
                <a:gd name="connsiteX34" fmla="*/ 1007244 w 2082050"/>
                <a:gd name="connsiteY34" fmla="*/ 3630913 h 3833718"/>
                <a:gd name="connsiteX35" fmla="*/ 968738 w 2082050"/>
                <a:gd name="connsiteY35" fmla="*/ 3488883 h 3833718"/>
                <a:gd name="connsiteX36" fmla="*/ 912446 w 2082050"/>
                <a:gd name="connsiteY36" fmla="*/ 3353390 h 3833718"/>
                <a:gd name="connsiteX37" fmla="*/ 887412 w 2082050"/>
                <a:gd name="connsiteY37" fmla="*/ 3202496 h 3833718"/>
                <a:gd name="connsiteX38" fmla="*/ 840225 w 2082050"/>
                <a:gd name="connsiteY38" fmla="*/ 3015104 h 3833718"/>
                <a:gd name="connsiteX39" fmla="*/ 801088 w 2082050"/>
                <a:gd name="connsiteY39" fmla="*/ 2837193 h 3833718"/>
                <a:gd name="connsiteX40" fmla="*/ 761950 w 2082050"/>
                <a:gd name="connsiteY40" fmla="*/ 2675301 h 3833718"/>
                <a:gd name="connsiteX41" fmla="*/ 731792 w 2082050"/>
                <a:gd name="connsiteY41" fmla="*/ 2488790 h 3833718"/>
                <a:gd name="connsiteX42" fmla="*/ 673466 w 2082050"/>
                <a:gd name="connsiteY42" fmla="*/ 2116651 h 3833718"/>
                <a:gd name="connsiteX43" fmla="*/ 619630 w 2082050"/>
                <a:gd name="connsiteY43" fmla="*/ 1754297 h 3833718"/>
                <a:gd name="connsiteX44" fmla="*/ 519375 w 2082050"/>
                <a:gd name="connsiteY44" fmla="*/ 1340934 h 3833718"/>
                <a:gd name="connsiteX45" fmla="*/ 400565 w 2082050"/>
                <a:gd name="connsiteY45" fmla="*/ 1121795 h 3833718"/>
                <a:gd name="connsiteX46" fmla="*/ 283448 w 2082050"/>
                <a:gd name="connsiteY46" fmla="*/ 991323 h 3833718"/>
                <a:gd name="connsiteX47" fmla="*/ 164300 w 2082050"/>
                <a:gd name="connsiteY47" fmla="*/ 939727 h 3833718"/>
                <a:gd name="connsiteX48" fmla="*/ 61288 w 2082050"/>
                <a:gd name="connsiteY48" fmla="*/ 903253 h 3833718"/>
                <a:gd name="connsiteX49" fmla="*/ 0 w 2082050"/>
                <a:gd name="connsiteY49" fmla="*/ 317657 h 3833718"/>
                <a:gd name="connsiteX50" fmla="*/ 81199 w 2082050"/>
                <a:gd name="connsiteY50" fmla="*/ 228104 h 3833718"/>
                <a:gd name="connsiteX0" fmla="*/ 81199 w 2082050"/>
                <a:gd name="connsiteY0" fmla="*/ 228104 h 3833718"/>
                <a:gd name="connsiteX1" fmla="*/ 73147 w 2082050"/>
                <a:gd name="connsiteY1" fmla="*/ 350079 h 3833718"/>
                <a:gd name="connsiteX2" fmla="*/ 73541 w 2082050"/>
                <a:gd name="connsiteY2" fmla="*/ 389126 h 3833718"/>
                <a:gd name="connsiteX3" fmla="*/ 117409 w 2082050"/>
                <a:gd name="connsiteY3" fmla="*/ 384476 h 3833718"/>
                <a:gd name="connsiteX4" fmla="*/ 162913 w 2082050"/>
                <a:gd name="connsiteY4" fmla="*/ 485484 h 3833718"/>
                <a:gd name="connsiteX5" fmla="*/ 85957 w 2082050"/>
                <a:gd name="connsiteY5" fmla="*/ 432059 h 3833718"/>
                <a:gd name="connsiteX6" fmla="*/ 121131 w 2082050"/>
                <a:gd name="connsiteY6" fmla="*/ 485445 h 3833718"/>
                <a:gd name="connsiteX7" fmla="*/ 126220 w 2082050"/>
                <a:gd name="connsiteY7" fmla="*/ 0 h 3833718"/>
                <a:gd name="connsiteX8" fmla="*/ 142356 w 2082050"/>
                <a:gd name="connsiteY8" fmla="*/ 424895 h 3833718"/>
                <a:gd name="connsiteX9" fmla="*/ 126732 w 2082050"/>
                <a:gd name="connsiteY9" fmla="*/ 418156 h 3833718"/>
                <a:gd name="connsiteX10" fmla="*/ 202252 w 2082050"/>
                <a:gd name="connsiteY10" fmla="*/ 207265 h 3833718"/>
                <a:gd name="connsiteX11" fmla="*/ 488037 w 2082050"/>
                <a:gd name="connsiteY11" fmla="*/ 439716 h 3833718"/>
                <a:gd name="connsiteX12" fmla="*/ 591257 w 2082050"/>
                <a:gd name="connsiteY12" fmla="*/ 653364 h 3833718"/>
                <a:gd name="connsiteX13" fmla="*/ 640394 w 2082050"/>
                <a:gd name="connsiteY13" fmla="*/ 953691 h 3833718"/>
                <a:gd name="connsiteX14" fmla="*/ 734132 w 2082050"/>
                <a:gd name="connsiteY14" fmla="*/ 1184379 h 3833718"/>
                <a:gd name="connsiteX15" fmla="*/ 809496 w 2082050"/>
                <a:gd name="connsiteY15" fmla="*/ 1596987 h 3833718"/>
                <a:gd name="connsiteX16" fmla="*/ 842734 w 2082050"/>
                <a:gd name="connsiteY16" fmla="*/ 1871430 h 3833718"/>
                <a:gd name="connsiteX17" fmla="*/ 904620 w 2082050"/>
                <a:gd name="connsiteY17" fmla="*/ 2322145 h 3833718"/>
                <a:gd name="connsiteX18" fmla="*/ 958918 w 2082050"/>
                <a:gd name="connsiteY18" fmla="*/ 2572698 h 3833718"/>
                <a:gd name="connsiteX19" fmla="*/ 1009245 w 2082050"/>
                <a:gd name="connsiteY19" fmla="*/ 2775081 h 3833718"/>
                <a:gd name="connsiteX20" fmla="*/ 1040973 w 2082050"/>
                <a:gd name="connsiteY20" fmla="*/ 2929620 h 3833718"/>
                <a:gd name="connsiteX21" fmla="*/ 1099840 w 2082050"/>
                <a:gd name="connsiteY21" fmla="*/ 3087120 h 3833718"/>
                <a:gd name="connsiteX22" fmla="*/ 1174092 w 2082050"/>
                <a:gd name="connsiteY22" fmla="*/ 3271557 h 3833718"/>
                <a:gd name="connsiteX23" fmla="*/ 1298492 w 2082050"/>
                <a:gd name="connsiteY23" fmla="*/ 3314255 h 3833718"/>
                <a:gd name="connsiteX24" fmla="*/ 1364774 w 2082050"/>
                <a:gd name="connsiteY24" fmla="*/ 3334076 h 3833718"/>
                <a:gd name="connsiteX25" fmla="*/ 1451058 w 2082050"/>
                <a:gd name="connsiteY25" fmla="*/ 3332044 h 3833718"/>
                <a:gd name="connsiteX26" fmla="*/ 1541237 w 2082050"/>
                <a:gd name="connsiteY26" fmla="*/ 3342717 h 3833718"/>
                <a:gd name="connsiteX27" fmla="*/ 2046470 w 2082050"/>
                <a:gd name="connsiteY27" fmla="*/ 3342717 h 3833718"/>
                <a:gd name="connsiteX28" fmla="*/ 2032238 w 2082050"/>
                <a:gd name="connsiteY28" fmla="*/ 3826602 h 3833718"/>
                <a:gd name="connsiteX29" fmla="*/ 2082050 w 2082050"/>
                <a:gd name="connsiteY29" fmla="*/ 3833718 h 3833718"/>
                <a:gd name="connsiteX30" fmla="*/ 1740484 w 2082050"/>
                <a:gd name="connsiteY30" fmla="*/ 3808812 h 3833718"/>
                <a:gd name="connsiteX31" fmla="*/ 1445172 w 2082050"/>
                <a:gd name="connsiteY31" fmla="*/ 3798138 h 3833718"/>
                <a:gd name="connsiteX32" fmla="*/ 1228135 w 2082050"/>
                <a:gd name="connsiteY32" fmla="*/ 3776790 h 3833718"/>
                <a:gd name="connsiteX33" fmla="*/ 1124954 w 2082050"/>
                <a:gd name="connsiteY33" fmla="*/ 3737652 h 3833718"/>
                <a:gd name="connsiteX34" fmla="*/ 1071584 w 2082050"/>
                <a:gd name="connsiteY34" fmla="*/ 3698515 h 3833718"/>
                <a:gd name="connsiteX35" fmla="*/ 1007244 w 2082050"/>
                <a:gd name="connsiteY35" fmla="*/ 3630913 h 3833718"/>
                <a:gd name="connsiteX36" fmla="*/ 968738 w 2082050"/>
                <a:gd name="connsiteY36" fmla="*/ 3488883 h 3833718"/>
                <a:gd name="connsiteX37" fmla="*/ 912446 w 2082050"/>
                <a:gd name="connsiteY37" fmla="*/ 3353390 h 3833718"/>
                <a:gd name="connsiteX38" fmla="*/ 887412 w 2082050"/>
                <a:gd name="connsiteY38" fmla="*/ 3202496 h 3833718"/>
                <a:gd name="connsiteX39" fmla="*/ 840225 w 2082050"/>
                <a:gd name="connsiteY39" fmla="*/ 3015104 h 3833718"/>
                <a:gd name="connsiteX40" fmla="*/ 801088 w 2082050"/>
                <a:gd name="connsiteY40" fmla="*/ 2837193 h 3833718"/>
                <a:gd name="connsiteX41" fmla="*/ 761950 w 2082050"/>
                <a:gd name="connsiteY41" fmla="*/ 2675301 h 3833718"/>
                <a:gd name="connsiteX42" fmla="*/ 731792 w 2082050"/>
                <a:gd name="connsiteY42" fmla="*/ 2488790 h 3833718"/>
                <a:gd name="connsiteX43" fmla="*/ 673466 w 2082050"/>
                <a:gd name="connsiteY43" fmla="*/ 2116651 h 3833718"/>
                <a:gd name="connsiteX44" fmla="*/ 619630 w 2082050"/>
                <a:gd name="connsiteY44" fmla="*/ 1754297 h 3833718"/>
                <a:gd name="connsiteX45" fmla="*/ 519375 w 2082050"/>
                <a:gd name="connsiteY45" fmla="*/ 1340934 h 3833718"/>
                <a:gd name="connsiteX46" fmla="*/ 400565 w 2082050"/>
                <a:gd name="connsiteY46" fmla="*/ 1121795 h 3833718"/>
                <a:gd name="connsiteX47" fmla="*/ 283448 w 2082050"/>
                <a:gd name="connsiteY47" fmla="*/ 991323 h 3833718"/>
                <a:gd name="connsiteX48" fmla="*/ 164300 w 2082050"/>
                <a:gd name="connsiteY48" fmla="*/ 939727 h 3833718"/>
                <a:gd name="connsiteX49" fmla="*/ 61288 w 2082050"/>
                <a:gd name="connsiteY49" fmla="*/ 903253 h 3833718"/>
                <a:gd name="connsiteX50" fmla="*/ 0 w 2082050"/>
                <a:gd name="connsiteY50" fmla="*/ 317657 h 3833718"/>
                <a:gd name="connsiteX51" fmla="*/ 81199 w 2082050"/>
                <a:gd name="connsiteY51" fmla="*/ 228104 h 3833718"/>
                <a:gd name="connsiteX0" fmla="*/ 81199 w 2082050"/>
                <a:gd name="connsiteY0" fmla="*/ 228104 h 3833718"/>
                <a:gd name="connsiteX1" fmla="*/ 73147 w 2082050"/>
                <a:gd name="connsiteY1" fmla="*/ 350079 h 3833718"/>
                <a:gd name="connsiteX2" fmla="*/ 73541 w 2082050"/>
                <a:gd name="connsiteY2" fmla="*/ 389126 h 3833718"/>
                <a:gd name="connsiteX3" fmla="*/ 117409 w 2082050"/>
                <a:gd name="connsiteY3" fmla="*/ 384476 h 3833718"/>
                <a:gd name="connsiteX4" fmla="*/ 162913 w 2082050"/>
                <a:gd name="connsiteY4" fmla="*/ 485484 h 3833718"/>
                <a:gd name="connsiteX5" fmla="*/ 85957 w 2082050"/>
                <a:gd name="connsiteY5" fmla="*/ 432059 h 3833718"/>
                <a:gd name="connsiteX6" fmla="*/ 121131 w 2082050"/>
                <a:gd name="connsiteY6" fmla="*/ 485445 h 3833718"/>
                <a:gd name="connsiteX7" fmla="*/ 126220 w 2082050"/>
                <a:gd name="connsiteY7" fmla="*/ 0 h 3833718"/>
                <a:gd name="connsiteX8" fmla="*/ 142356 w 2082050"/>
                <a:gd name="connsiteY8" fmla="*/ 424895 h 3833718"/>
                <a:gd name="connsiteX9" fmla="*/ 126732 w 2082050"/>
                <a:gd name="connsiteY9" fmla="*/ 418156 h 3833718"/>
                <a:gd name="connsiteX10" fmla="*/ 202252 w 2082050"/>
                <a:gd name="connsiteY10" fmla="*/ 207265 h 3833718"/>
                <a:gd name="connsiteX11" fmla="*/ 488037 w 2082050"/>
                <a:gd name="connsiteY11" fmla="*/ 439716 h 3833718"/>
                <a:gd name="connsiteX12" fmla="*/ 591257 w 2082050"/>
                <a:gd name="connsiteY12" fmla="*/ 653364 h 3833718"/>
                <a:gd name="connsiteX13" fmla="*/ 683090 w 2082050"/>
                <a:gd name="connsiteY13" fmla="*/ 902998 h 3833718"/>
                <a:gd name="connsiteX14" fmla="*/ 734132 w 2082050"/>
                <a:gd name="connsiteY14" fmla="*/ 1184379 h 3833718"/>
                <a:gd name="connsiteX15" fmla="*/ 809496 w 2082050"/>
                <a:gd name="connsiteY15" fmla="*/ 1596987 h 3833718"/>
                <a:gd name="connsiteX16" fmla="*/ 842734 w 2082050"/>
                <a:gd name="connsiteY16" fmla="*/ 1871430 h 3833718"/>
                <a:gd name="connsiteX17" fmla="*/ 904620 w 2082050"/>
                <a:gd name="connsiteY17" fmla="*/ 2322145 h 3833718"/>
                <a:gd name="connsiteX18" fmla="*/ 958918 w 2082050"/>
                <a:gd name="connsiteY18" fmla="*/ 2572698 h 3833718"/>
                <a:gd name="connsiteX19" fmla="*/ 1009245 w 2082050"/>
                <a:gd name="connsiteY19" fmla="*/ 2775081 h 3833718"/>
                <a:gd name="connsiteX20" fmla="*/ 1040973 w 2082050"/>
                <a:gd name="connsiteY20" fmla="*/ 2929620 h 3833718"/>
                <a:gd name="connsiteX21" fmla="*/ 1099840 w 2082050"/>
                <a:gd name="connsiteY21" fmla="*/ 3087120 h 3833718"/>
                <a:gd name="connsiteX22" fmla="*/ 1174092 w 2082050"/>
                <a:gd name="connsiteY22" fmla="*/ 3271557 h 3833718"/>
                <a:gd name="connsiteX23" fmla="*/ 1298492 w 2082050"/>
                <a:gd name="connsiteY23" fmla="*/ 3314255 h 3833718"/>
                <a:gd name="connsiteX24" fmla="*/ 1364774 w 2082050"/>
                <a:gd name="connsiteY24" fmla="*/ 3334076 h 3833718"/>
                <a:gd name="connsiteX25" fmla="*/ 1451058 w 2082050"/>
                <a:gd name="connsiteY25" fmla="*/ 3332044 h 3833718"/>
                <a:gd name="connsiteX26" fmla="*/ 1541237 w 2082050"/>
                <a:gd name="connsiteY26" fmla="*/ 3342717 h 3833718"/>
                <a:gd name="connsiteX27" fmla="*/ 2046470 w 2082050"/>
                <a:gd name="connsiteY27" fmla="*/ 3342717 h 3833718"/>
                <a:gd name="connsiteX28" fmla="*/ 2032238 w 2082050"/>
                <a:gd name="connsiteY28" fmla="*/ 3826602 h 3833718"/>
                <a:gd name="connsiteX29" fmla="*/ 2082050 w 2082050"/>
                <a:gd name="connsiteY29" fmla="*/ 3833718 h 3833718"/>
                <a:gd name="connsiteX30" fmla="*/ 1740484 w 2082050"/>
                <a:gd name="connsiteY30" fmla="*/ 3808812 h 3833718"/>
                <a:gd name="connsiteX31" fmla="*/ 1445172 w 2082050"/>
                <a:gd name="connsiteY31" fmla="*/ 3798138 h 3833718"/>
                <a:gd name="connsiteX32" fmla="*/ 1228135 w 2082050"/>
                <a:gd name="connsiteY32" fmla="*/ 3776790 h 3833718"/>
                <a:gd name="connsiteX33" fmla="*/ 1124954 w 2082050"/>
                <a:gd name="connsiteY33" fmla="*/ 3737652 h 3833718"/>
                <a:gd name="connsiteX34" fmla="*/ 1071584 w 2082050"/>
                <a:gd name="connsiteY34" fmla="*/ 3698515 h 3833718"/>
                <a:gd name="connsiteX35" fmla="*/ 1007244 w 2082050"/>
                <a:gd name="connsiteY35" fmla="*/ 3630913 h 3833718"/>
                <a:gd name="connsiteX36" fmla="*/ 968738 w 2082050"/>
                <a:gd name="connsiteY36" fmla="*/ 3488883 h 3833718"/>
                <a:gd name="connsiteX37" fmla="*/ 912446 w 2082050"/>
                <a:gd name="connsiteY37" fmla="*/ 3353390 h 3833718"/>
                <a:gd name="connsiteX38" fmla="*/ 887412 w 2082050"/>
                <a:gd name="connsiteY38" fmla="*/ 3202496 h 3833718"/>
                <a:gd name="connsiteX39" fmla="*/ 840225 w 2082050"/>
                <a:gd name="connsiteY39" fmla="*/ 3015104 h 3833718"/>
                <a:gd name="connsiteX40" fmla="*/ 801088 w 2082050"/>
                <a:gd name="connsiteY40" fmla="*/ 2837193 h 3833718"/>
                <a:gd name="connsiteX41" fmla="*/ 761950 w 2082050"/>
                <a:gd name="connsiteY41" fmla="*/ 2675301 h 3833718"/>
                <a:gd name="connsiteX42" fmla="*/ 731792 w 2082050"/>
                <a:gd name="connsiteY42" fmla="*/ 2488790 h 3833718"/>
                <a:gd name="connsiteX43" fmla="*/ 673466 w 2082050"/>
                <a:gd name="connsiteY43" fmla="*/ 2116651 h 3833718"/>
                <a:gd name="connsiteX44" fmla="*/ 619630 w 2082050"/>
                <a:gd name="connsiteY44" fmla="*/ 1754297 h 3833718"/>
                <a:gd name="connsiteX45" fmla="*/ 519375 w 2082050"/>
                <a:gd name="connsiteY45" fmla="*/ 1340934 h 3833718"/>
                <a:gd name="connsiteX46" fmla="*/ 400565 w 2082050"/>
                <a:gd name="connsiteY46" fmla="*/ 1121795 h 3833718"/>
                <a:gd name="connsiteX47" fmla="*/ 283448 w 2082050"/>
                <a:gd name="connsiteY47" fmla="*/ 991323 h 3833718"/>
                <a:gd name="connsiteX48" fmla="*/ 164300 w 2082050"/>
                <a:gd name="connsiteY48" fmla="*/ 939727 h 3833718"/>
                <a:gd name="connsiteX49" fmla="*/ 61288 w 2082050"/>
                <a:gd name="connsiteY49" fmla="*/ 903253 h 3833718"/>
                <a:gd name="connsiteX50" fmla="*/ 0 w 2082050"/>
                <a:gd name="connsiteY50" fmla="*/ 317657 h 3833718"/>
                <a:gd name="connsiteX51" fmla="*/ 81199 w 2082050"/>
                <a:gd name="connsiteY51" fmla="*/ 228104 h 3833718"/>
                <a:gd name="connsiteX0" fmla="*/ 81199 w 2082050"/>
                <a:gd name="connsiteY0" fmla="*/ 228104 h 3833718"/>
                <a:gd name="connsiteX1" fmla="*/ 73147 w 2082050"/>
                <a:gd name="connsiteY1" fmla="*/ 350079 h 3833718"/>
                <a:gd name="connsiteX2" fmla="*/ 73541 w 2082050"/>
                <a:gd name="connsiteY2" fmla="*/ 389126 h 3833718"/>
                <a:gd name="connsiteX3" fmla="*/ 117409 w 2082050"/>
                <a:gd name="connsiteY3" fmla="*/ 384476 h 3833718"/>
                <a:gd name="connsiteX4" fmla="*/ 162913 w 2082050"/>
                <a:gd name="connsiteY4" fmla="*/ 485484 h 3833718"/>
                <a:gd name="connsiteX5" fmla="*/ 85957 w 2082050"/>
                <a:gd name="connsiteY5" fmla="*/ 432059 h 3833718"/>
                <a:gd name="connsiteX6" fmla="*/ 121131 w 2082050"/>
                <a:gd name="connsiteY6" fmla="*/ 485445 h 3833718"/>
                <a:gd name="connsiteX7" fmla="*/ 126220 w 2082050"/>
                <a:gd name="connsiteY7" fmla="*/ 0 h 3833718"/>
                <a:gd name="connsiteX8" fmla="*/ 142356 w 2082050"/>
                <a:gd name="connsiteY8" fmla="*/ 424895 h 3833718"/>
                <a:gd name="connsiteX9" fmla="*/ 126732 w 2082050"/>
                <a:gd name="connsiteY9" fmla="*/ 418156 h 3833718"/>
                <a:gd name="connsiteX10" fmla="*/ 150069 w 2082050"/>
                <a:gd name="connsiteY10" fmla="*/ 207265 h 3833718"/>
                <a:gd name="connsiteX11" fmla="*/ 488037 w 2082050"/>
                <a:gd name="connsiteY11" fmla="*/ 439716 h 3833718"/>
                <a:gd name="connsiteX12" fmla="*/ 591257 w 2082050"/>
                <a:gd name="connsiteY12" fmla="*/ 653364 h 3833718"/>
                <a:gd name="connsiteX13" fmla="*/ 683090 w 2082050"/>
                <a:gd name="connsiteY13" fmla="*/ 902998 h 3833718"/>
                <a:gd name="connsiteX14" fmla="*/ 734132 w 2082050"/>
                <a:gd name="connsiteY14" fmla="*/ 1184379 h 3833718"/>
                <a:gd name="connsiteX15" fmla="*/ 809496 w 2082050"/>
                <a:gd name="connsiteY15" fmla="*/ 1596987 h 3833718"/>
                <a:gd name="connsiteX16" fmla="*/ 842734 w 2082050"/>
                <a:gd name="connsiteY16" fmla="*/ 1871430 h 3833718"/>
                <a:gd name="connsiteX17" fmla="*/ 904620 w 2082050"/>
                <a:gd name="connsiteY17" fmla="*/ 2322145 h 3833718"/>
                <a:gd name="connsiteX18" fmla="*/ 958918 w 2082050"/>
                <a:gd name="connsiteY18" fmla="*/ 2572698 h 3833718"/>
                <a:gd name="connsiteX19" fmla="*/ 1009245 w 2082050"/>
                <a:gd name="connsiteY19" fmla="*/ 2775081 h 3833718"/>
                <a:gd name="connsiteX20" fmla="*/ 1040973 w 2082050"/>
                <a:gd name="connsiteY20" fmla="*/ 2929620 h 3833718"/>
                <a:gd name="connsiteX21" fmla="*/ 1099840 w 2082050"/>
                <a:gd name="connsiteY21" fmla="*/ 3087120 h 3833718"/>
                <a:gd name="connsiteX22" fmla="*/ 1174092 w 2082050"/>
                <a:gd name="connsiteY22" fmla="*/ 3271557 h 3833718"/>
                <a:gd name="connsiteX23" fmla="*/ 1298492 w 2082050"/>
                <a:gd name="connsiteY23" fmla="*/ 3314255 h 3833718"/>
                <a:gd name="connsiteX24" fmla="*/ 1364774 w 2082050"/>
                <a:gd name="connsiteY24" fmla="*/ 3334076 h 3833718"/>
                <a:gd name="connsiteX25" fmla="*/ 1451058 w 2082050"/>
                <a:gd name="connsiteY25" fmla="*/ 3332044 h 3833718"/>
                <a:gd name="connsiteX26" fmla="*/ 1541237 w 2082050"/>
                <a:gd name="connsiteY26" fmla="*/ 3342717 h 3833718"/>
                <a:gd name="connsiteX27" fmla="*/ 2046470 w 2082050"/>
                <a:gd name="connsiteY27" fmla="*/ 3342717 h 3833718"/>
                <a:gd name="connsiteX28" fmla="*/ 2032238 w 2082050"/>
                <a:gd name="connsiteY28" fmla="*/ 3826602 h 3833718"/>
                <a:gd name="connsiteX29" fmla="*/ 2082050 w 2082050"/>
                <a:gd name="connsiteY29" fmla="*/ 3833718 h 3833718"/>
                <a:gd name="connsiteX30" fmla="*/ 1740484 w 2082050"/>
                <a:gd name="connsiteY30" fmla="*/ 3808812 h 3833718"/>
                <a:gd name="connsiteX31" fmla="*/ 1445172 w 2082050"/>
                <a:gd name="connsiteY31" fmla="*/ 3798138 h 3833718"/>
                <a:gd name="connsiteX32" fmla="*/ 1228135 w 2082050"/>
                <a:gd name="connsiteY32" fmla="*/ 3776790 h 3833718"/>
                <a:gd name="connsiteX33" fmla="*/ 1124954 w 2082050"/>
                <a:gd name="connsiteY33" fmla="*/ 3737652 h 3833718"/>
                <a:gd name="connsiteX34" fmla="*/ 1071584 w 2082050"/>
                <a:gd name="connsiteY34" fmla="*/ 3698515 h 3833718"/>
                <a:gd name="connsiteX35" fmla="*/ 1007244 w 2082050"/>
                <a:gd name="connsiteY35" fmla="*/ 3630913 h 3833718"/>
                <a:gd name="connsiteX36" fmla="*/ 968738 w 2082050"/>
                <a:gd name="connsiteY36" fmla="*/ 3488883 h 3833718"/>
                <a:gd name="connsiteX37" fmla="*/ 912446 w 2082050"/>
                <a:gd name="connsiteY37" fmla="*/ 3353390 h 3833718"/>
                <a:gd name="connsiteX38" fmla="*/ 887412 w 2082050"/>
                <a:gd name="connsiteY38" fmla="*/ 3202496 h 3833718"/>
                <a:gd name="connsiteX39" fmla="*/ 840225 w 2082050"/>
                <a:gd name="connsiteY39" fmla="*/ 3015104 h 3833718"/>
                <a:gd name="connsiteX40" fmla="*/ 801088 w 2082050"/>
                <a:gd name="connsiteY40" fmla="*/ 2837193 h 3833718"/>
                <a:gd name="connsiteX41" fmla="*/ 761950 w 2082050"/>
                <a:gd name="connsiteY41" fmla="*/ 2675301 h 3833718"/>
                <a:gd name="connsiteX42" fmla="*/ 731792 w 2082050"/>
                <a:gd name="connsiteY42" fmla="*/ 2488790 h 3833718"/>
                <a:gd name="connsiteX43" fmla="*/ 673466 w 2082050"/>
                <a:gd name="connsiteY43" fmla="*/ 2116651 h 3833718"/>
                <a:gd name="connsiteX44" fmla="*/ 619630 w 2082050"/>
                <a:gd name="connsiteY44" fmla="*/ 1754297 h 3833718"/>
                <a:gd name="connsiteX45" fmla="*/ 519375 w 2082050"/>
                <a:gd name="connsiteY45" fmla="*/ 1340934 h 3833718"/>
                <a:gd name="connsiteX46" fmla="*/ 400565 w 2082050"/>
                <a:gd name="connsiteY46" fmla="*/ 1121795 h 3833718"/>
                <a:gd name="connsiteX47" fmla="*/ 283448 w 2082050"/>
                <a:gd name="connsiteY47" fmla="*/ 991323 h 3833718"/>
                <a:gd name="connsiteX48" fmla="*/ 164300 w 2082050"/>
                <a:gd name="connsiteY48" fmla="*/ 939727 h 3833718"/>
                <a:gd name="connsiteX49" fmla="*/ 61288 w 2082050"/>
                <a:gd name="connsiteY49" fmla="*/ 903253 h 3833718"/>
                <a:gd name="connsiteX50" fmla="*/ 0 w 2082050"/>
                <a:gd name="connsiteY50" fmla="*/ 317657 h 3833718"/>
                <a:gd name="connsiteX51" fmla="*/ 81199 w 2082050"/>
                <a:gd name="connsiteY51" fmla="*/ 228104 h 3833718"/>
                <a:gd name="connsiteX0" fmla="*/ 81199 w 2082050"/>
                <a:gd name="connsiteY0" fmla="*/ 228104 h 3833718"/>
                <a:gd name="connsiteX1" fmla="*/ 73147 w 2082050"/>
                <a:gd name="connsiteY1" fmla="*/ 350079 h 3833718"/>
                <a:gd name="connsiteX2" fmla="*/ 73541 w 2082050"/>
                <a:gd name="connsiteY2" fmla="*/ 389126 h 3833718"/>
                <a:gd name="connsiteX3" fmla="*/ 117409 w 2082050"/>
                <a:gd name="connsiteY3" fmla="*/ 384476 h 3833718"/>
                <a:gd name="connsiteX4" fmla="*/ 162913 w 2082050"/>
                <a:gd name="connsiteY4" fmla="*/ 485484 h 3833718"/>
                <a:gd name="connsiteX5" fmla="*/ 85957 w 2082050"/>
                <a:gd name="connsiteY5" fmla="*/ 432059 h 3833718"/>
                <a:gd name="connsiteX6" fmla="*/ 121131 w 2082050"/>
                <a:gd name="connsiteY6" fmla="*/ 485445 h 3833718"/>
                <a:gd name="connsiteX7" fmla="*/ 126220 w 2082050"/>
                <a:gd name="connsiteY7" fmla="*/ 0 h 3833718"/>
                <a:gd name="connsiteX8" fmla="*/ 142356 w 2082050"/>
                <a:gd name="connsiteY8" fmla="*/ 424895 h 3833718"/>
                <a:gd name="connsiteX9" fmla="*/ 126732 w 2082050"/>
                <a:gd name="connsiteY9" fmla="*/ 418156 h 3833718"/>
                <a:gd name="connsiteX10" fmla="*/ 150069 w 2082050"/>
                <a:gd name="connsiteY10" fmla="*/ 207265 h 3833718"/>
                <a:gd name="connsiteX11" fmla="*/ 330340 w 2082050"/>
                <a:gd name="connsiteY11" fmla="*/ 268097 h 3833718"/>
                <a:gd name="connsiteX12" fmla="*/ 488037 w 2082050"/>
                <a:gd name="connsiteY12" fmla="*/ 439716 h 3833718"/>
                <a:gd name="connsiteX13" fmla="*/ 591257 w 2082050"/>
                <a:gd name="connsiteY13" fmla="*/ 653364 h 3833718"/>
                <a:gd name="connsiteX14" fmla="*/ 683090 w 2082050"/>
                <a:gd name="connsiteY14" fmla="*/ 902998 h 3833718"/>
                <a:gd name="connsiteX15" fmla="*/ 734132 w 2082050"/>
                <a:gd name="connsiteY15" fmla="*/ 1184379 h 3833718"/>
                <a:gd name="connsiteX16" fmla="*/ 809496 w 2082050"/>
                <a:gd name="connsiteY16" fmla="*/ 1596987 h 3833718"/>
                <a:gd name="connsiteX17" fmla="*/ 842734 w 2082050"/>
                <a:gd name="connsiteY17" fmla="*/ 1871430 h 3833718"/>
                <a:gd name="connsiteX18" fmla="*/ 904620 w 2082050"/>
                <a:gd name="connsiteY18" fmla="*/ 2322145 h 3833718"/>
                <a:gd name="connsiteX19" fmla="*/ 958918 w 2082050"/>
                <a:gd name="connsiteY19" fmla="*/ 2572698 h 3833718"/>
                <a:gd name="connsiteX20" fmla="*/ 1009245 w 2082050"/>
                <a:gd name="connsiteY20" fmla="*/ 2775081 h 3833718"/>
                <a:gd name="connsiteX21" fmla="*/ 1040973 w 2082050"/>
                <a:gd name="connsiteY21" fmla="*/ 2929620 h 3833718"/>
                <a:gd name="connsiteX22" fmla="*/ 1099840 w 2082050"/>
                <a:gd name="connsiteY22" fmla="*/ 3087120 h 3833718"/>
                <a:gd name="connsiteX23" fmla="*/ 1174092 w 2082050"/>
                <a:gd name="connsiteY23" fmla="*/ 3271557 h 3833718"/>
                <a:gd name="connsiteX24" fmla="*/ 1298492 w 2082050"/>
                <a:gd name="connsiteY24" fmla="*/ 3314255 h 3833718"/>
                <a:gd name="connsiteX25" fmla="*/ 1364774 w 2082050"/>
                <a:gd name="connsiteY25" fmla="*/ 3334076 h 3833718"/>
                <a:gd name="connsiteX26" fmla="*/ 1451058 w 2082050"/>
                <a:gd name="connsiteY26" fmla="*/ 3332044 h 3833718"/>
                <a:gd name="connsiteX27" fmla="*/ 1541237 w 2082050"/>
                <a:gd name="connsiteY27" fmla="*/ 3342717 h 3833718"/>
                <a:gd name="connsiteX28" fmla="*/ 2046470 w 2082050"/>
                <a:gd name="connsiteY28" fmla="*/ 3342717 h 3833718"/>
                <a:gd name="connsiteX29" fmla="*/ 2032238 w 2082050"/>
                <a:gd name="connsiteY29" fmla="*/ 3826602 h 3833718"/>
                <a:gd name="connsiteX30" fmla="*/ 2082050 w 2082050"/>
                <a:gd name="connsiteY30" fmla="*/ 3833718 h 3833718"/>
                <a:gd name="connsiteX31" fmla="*/ 1740484 w 2082050"/>
                <a:gd name="connsiteY31" fmla="*/ 3808812 h 3833718"/>
                <a:gd name="connsiteX32" fmla="*/ 1445172 w 2082050"/>
                <a:gd name="connsiteY32" fmla="*/ 3798138 h 3833718"/>
                <a:gd name="connsiteX33" fmla="*/ 1228135 w 2082050"/>
                <a:gd name="connsiteY33" fmla="*/ 3776790 h 3833718"/>
                <a:gd name="connsiteX34" fmla="*/ 1124954 w 2082050"/>
                <a:gd name="connsiteY34" fmla="*/ 3737652 h 3833718"/>
                <a:gd name="connsiteX35" fmla="*/ 1071584 w 2082050"/>
                <a:gd name="connsiteY35" fmla="*/ 3698515 h 3833718"/>
                <a:gd name="connsiteX36" fmla="*/ 1007244 w 2082050"/>
                <a:gd name="connsiteY36" fmla="*/ 3630913 h 3833718"/>
                <a:gd name="connsiteX37" fmla="*/ 968738 w 2082050"/>
                <a:gd name="connsiteY37" fmla="*/ 3488883 h 3833718"/>
                <a:gd name="connsiteX38" fmla="*/ 912446 w 2082050"/>
                <a:gd name="connsiteY38" fmla="*/ 3353390 h 3833718"/>
                <a:gd name="connsiteX39" fmla="*/ 887412 w 2082050"/>
                <a:gd name="connsiteY39" fmla="*/ 3202496 h 3833718"/>
                <a:gd name="connsiteX40" fmla="*/ 840225 w 2082050"/>
                <a:gd name="connsiteY40" fmla="*/ 3015104 h 3833718"/>
                <a:gd name="connsiteX41" fmla="*/ 801088 w 2082050"/>
                <a:gd name="connsiteY41" fmla="*/ 2837193 h 3833718"/>
                <a:gd name="connsiteX42" fmla="*/ 761950 w 2082050"/>
                <a:gd name="connsiteY42" fmla="*/ 2675301 h 3833718"/>
                <a:gd name="connsiteX43" fmla="*/ 731792 w 2082050"/>
                <a:gd name="connsiteY43" fmla="*/ 2488790 h 3833718"/>
                <a:gd name="connsiteX44" fmla="*/ 673466 w 2082050"/>
                <a:gd name="connsiteY44" fmla="*/ 2116651 h 3833718"/>
                <a:gd name="connsiteX45" fmla="*/ 619630 w 2082050"/>
                <a:gd name="connsiteY45" fmla="*/ 1754297 h 3833718"/>
                <a:gd name="connsiteX46" fmla="*/ 519375 w 2082050"/>
                <a:gd name="connsiteY46" fmla="*/ 1340934 h 3833718"/>
                <a:gd name="connsiteX47" fmla="*/ 400565 w 2082050"/>
                <a:gd name="connsiteY47" fmla="*/ 1121795 h 3833718"/>
                <a:gd name="connsiteX48" fmla="*/ 283448 w 2082050"/>
                <a:gd name="connsiteY48" fmla="*/ 991323 h 3833718"/>
                <a:gd name="connsiteX49" fmla="*/ 164300 w 2082050"/>
                <a:gd name="connsiteY49" fmla="*/ 939727 h 3833718"/>
                <a:gd name="connsiteX50" fmla="*/ 61288 w 2082050"/>
                <a:gd name="connsiteY50" fmla="*/ 903253 h 3833718"/>
                <a:gd name="connsiteX51" fmla="*/ 0 w 2082050"/>
                <a:gd name="connsiteY51" fmla="*/ 317657 h 3833718"/>
                <a:gd name="connsiteX52" fmla="*/ 81199 w 2082050"/>
                <a:gd name="connsiteY52" fmla="*/ 228104 h 3833718"/>
                <a:gd name="connsiteX0" fmla="*/ 81199 w 2082050"/>
                <a:gd name="connsiteY0" fmla="*/ 228104 h 3833718"/>
                <a:gd name="connsiteX1" fmla="*/ 73147 w 2082050"/>
                <a:gd name="connsiteY1" fmla="*/ 350079 h 3833718"/>
                <a:gd name="connsiteX2" fmla="*/ 73541 w 2082050"/>
                <a:gd name="connsiteY2" fmla="*/ 389126 h 3833718"/>
                <a:gd name="connsiteX3" fmla="*/ 117409 w 2082050"/>
                <a:gd name="connsiteY3" fmla="*/ 384476 h 3833718"/>
                <a:gd name="connsiteX4" fmla="*/ 162913 w 2082050"/>
                <a:gd name="connsiteY4" fmla="*/ 485484 h 3833718"/>
                <a:gd name="connsiteX5" fmla="*/ 85957 w 2082050"/>
                <a:gd name="connsiteY5" fmla="*/ 432059 h 3833718"/>
                <a:gd name="connsiteX6" fmla="*/ 121131 w 2082050"/>
                <a:gd name="connsiteY6" fmla="*/ 485445 h 3833718"/>
                <a:gd name="connsiteX7" fmla="*/ 126220 w 2082050"/>
                <a:gd name="connsiteY7" fmla="*/ 0 h 3833718"/>
                <a:gd name="connsiteX8" fmla="*/ 142356 w 2082050"/>
                <a:gd name="connsiteY8" fmla="*/ 424895 h 3833718"/>
                <a:gd name="connsiteX9" fmla="*/ 126732 w 2082050"/>
                <a:gd name="connsiteY9" fmla="*/ 418156 h 3833718"/>
                <a:gd name="connsiteX10" fmla="*/ 150069 w 2082050"/>
                <a:gd name="connsiteY10" fmla="*/ 207265 h 3833718"/>
                <a:gd name="connsiteX11" fmla="*/ 330340 w 2082050"/>
                <a:gd name="connsiteY11" fmla="*/ 268097 h 3833718"/>
                <a:gd name="connsiteX12" fmla="*/ 488037 w 2082050"/>
                <a:gd name="connsiteY12" fmla="*/ 439716 h 3833718"/>
                <a:gd name="connsiteX13" fmla="*/ 591257 w 2082050"/>
                <a:gd name="connsiteY13" fmla="*/ 653364 h 3833718"/>
                <a:gd name="connsiteX14" fmla="*/ 683090 w 2082050"/>
                <a:gd name="connsiteY14" fmla="*/ 902998 h 3833718"/>
                <a:gd name="connsiteX15" fmla="*/ 734132 w 2082050"/>
                <a:gd name="connsiteY15" fmla="*/ 1184379 h 3833718"/>
                <a:gd name="connsiteX16" fmla="*/ 809496 w 2082050"/>
                <a:gd name="connsiteY16" fmla="*/ 1596987 h 3833718"/>
                <a:gd name="connsiteX17" fmla="*/ 842734 w 2082050"/>
                <a:gd name="connsiteY17" fmla="*/ 1871430 h 3833718"/>
                <a:gd name="connsiteX18" fmla="*/ 904620 w 2082050"/>
                <a:gd name="connsiteY18" fmla="*/ 2322145 h 3833718"/>
                <a:gd name="connsiteX19" fmla="*/ 958918 w 2082050"/>
                <a:gd name="connsiteY19" fmla="*/ 2572698 h 3833718"/>
                <a:gd name="connsiteX20" fmla="*/ 1009245 w 2082050"/>
                <a:gd name="connsiteY20" fmla="*/ 2775081 h 3833718"/>
                <a:gd name="connsiteX21" fmla="*/ 1040973 w 2082050"/>
                <a:gd name="connsiteY21" fmla="*/ 2929620 h 3833718"/>
                <a:gd name="connsiteX22" fmla="*/ 1099840 w 2082050"/>
                <a:gd name="connsiteY22" fmla="*/ 3087120 h 3833718"/>
                <a:gd name="connsiteX23" fmla="*/ 1174092 w 2082050"/>
                <a:gd name="connsiteY23" fmla="*/ 3271557 h 3833718"/>
                <a:gd name="connsiteX24" fmla="*/ 1298492 w 2082050"/>
                <a:gd name="connsiteY24" fmla="*/ 3314255 h 3833718"/>
                <a:gd name="connsiteX25" fmla="*/ 1364774 w 2082050"/>
                <a:gd name="connsiteY25" fmla="*/ 3334076 h 3833718"/>
                <a:gd name="connsiteX26" fmla="*/ 1451058 w 2082050"/>
                <a:gd name="connsiteY26" fmla="*/ 3332044 h 3833718"/>
                <a:gd name="connsiteX27" fmla="*/ 1541237 w 2082050"/>
                <a:gd name="connsiteY27" fmla="*/ 3342717 h 3833718"/>
                <a:gd name="connsiteX28" fmla="*/ 2046470 w 2082050"/>
                <a:gd name="connsiteY28" fmla="*/ 3261609 h 3833718"/>
                <a:gd name="connsiteX29" fmla="*/ 2032238 w 2082050"/>
                <a:gd name="connsiteY29" fmla="*/ 3826602 h 3833718"/>
                <a:gd name="connsiteX30" fmla="*/ 2082050 w 2082050"/>
                <a:gd name="connsiteY30" fmla="*/ 3833718 h 3833718"/>
                <a:gd name="connsiteX31" fmla="*/ 1740484 w 2082050"/>
                <a:gd name="connsiteY31" fmla="*/ 3808812 h 3833718"/>
                <a:gd name="connsiteX32" fmla="*/ 1445172 w 2082050"/>
                <a:gd name="connsiteY32" fmla="*/ 3798138 h 3833718"/>
                <a:gd name="connsiteX33" fmla="*/ 1228135 w 2082050"/>
                <a:gd name="connsiteY33" fmla="*/ 3776790 h 3833718"/>
                <a:gd name="connsiteX34" fmla="*/ 1124954 w 2082050"/>
                <a:gd name="connsiteY34" fmla="*/ 3737652 h 3833718"/>
                <a:gd name="connsiteX35" fmla="*/ 1071584 w 2082050"/>
                <a:gd name="connsiteY35" fmla="*/ 3698515 h 3833718"/>
                <a:gd name="connsiteX36" fmla="*/ 1007244 w 2082050"/>
                <a:gd name="connsiteY36" fmla="*/ 3630913 h 3833718"/>
                <a:gd name="connsiteX37" fmla="*/ 968738 w 2082050"/>
                <a:gd name="connsiteY37" fmla="*/ 3488883 h 3833718"/>
                <a:gd name="connsiteX38" fmla="*/ 912446 w 2082050"/>
                <a:gd name="connsiteY38" fmla="*/ 3353390 h 3833718"/>
                <a:gd name="connsiteX39" fmla="*/ 887412 w 2082050"/>
                <a:gd name="connsiteY39" fmla="*/ 3202496 h 3833718"/>
                <a:gd name="connsiteX40" fmla="*/ 840225 w 2082050"/>
                <a:gd name="connsiteY40" fmla="*/ 3015104 h 3833718"/>
                <a:gd name="connsiteX41" fmla="*/ 801088 w 2082050"/>
                <a:gd name="connsiteY41" fmla="*/ 2837193 h 3833718"/>
                <a:gd name="connsiteX42" fmla="*/ 761950 w 2082050"/>
                <a:gd name="connsiteY42" fmla="*/ 2675301 h 3833718"/>
                <a:gd name="connsiteX43" fmla="*/ 731792 w 2082050"/>
                <a:gd name="connsiteY43" fmla="*/ 2488790 h 3833718"/>
                <a:gd name="connsiteX44" fmla="*/ 673466 w 2082050"/>
                <a:gd name="connsiteY44" fmla="*/ 2116651 h 3833718"/>
                <a:gd name="connsiteX45" fmla="*/ 619630 w 2082050"/>
                <a:gd name="connsiteY45" fmla="*/ 1754297 h 3833718"/>
                <a:gd name="connsiteX46" fmla="*/ 519375 w 2082050"/>
                <a:gd name="connsiteY46" fmla="*/ 1340934 h 3833718"/>
                <a:gd name="connsiteX47" fmla="*/ 400565 w 2082050"/>
                <a:gd name="connsiteY47" fmla="*/ 1121795 h 3833718"/>
                <a:gd name="connsiteX48" fmla="*/ 283448 w 2082050"/>
                <a:gd name="connsiteY48" fmla="*/ 991323 h 3833718"/>
                <a:gd name="connsiteX49" fmla="*/ 164300 w 2082050"/>
                <a:gd name="connsiteY49" fmla="*/ 939727 h 3833718"/>
                <a:gd name="connsiteX50" fmla="*/ 61288 w 2082050"/>
                <a:gd name="connsiteY50" fmla="*/ 903253 h 3833718"/>
                <a:gd name="connsiteX51" fmla="*/ 0 w 2082050"/>
                <a:gd name="connsiteY51" fmla="*/ 317657 h 3833718"/>
                <a:gd name="connsiteX52" fmla="*/ 81199 w 2082050"/>
                <a:gd name="connsiteY52" fmla="*/ 228104 h 3833718"/>
                <a:gd name="connsiteX0" fmla="*/ 81199 w 2082050"/>
                <a:gd name="connsiteY0" fmla="*/ 228104 h 3833718"/>
                <a:gd name="connsiteX1" fmla="*/ 73147 w 2082050"/>
                <a:gd name="connsiteY1" fmla="*/ 350079 h 3833718"/>
                <a:gd name="connsiteX2" fmla="*/ 73541 w 2082050"/>
                <a:gd name="connsiteY2" fmla="*/ 389126 h 3833718"/>
                <a:gd name="connsiteX3" fmla="*/ 117409 w 2082050"/>
                <a:gd name="connsiteY3" fmla="*/ 384476 h 3833718"/>
                <a:gd name="connsiteX4" fmla="*/ 162913 w 2082050"/>
                <a:gd name="connsiteY4" fmla="*/ 485484 h 3833718"/>
                <a:gd name="connsiteX5" fmla="*/ 85957 w 2082050"/>
                <a:gd name="connsiteY5" fmla="*/ 432059 h 3833718"/>
                <a:gd name="connsiteX6" fmla="*/ 121131 w 2082050"/>
                <a:gd name="connsiteY6" fmla="*/ 485445 h 3833718"/>
                <a:gd name="connsiteX7" fmla="*/ 126220 w 2082050"/>
                <a:gd name="connsiteY7" fmla="*/ 0 h 3833718"/>
                <a:gd name="connsiteX8" fmla="*/ 142356 w 2082050"/>
                <a:gd name="connsiteY8" fmla="*/ 424895 h 3833718"/>
                <a:gd name="connsiteX9" fmla="*/ 126732 w 2082050"/>
                <a:gd name="connsiteY9" fmla="*/ 418156 h 3833718"/>
                <a:gd name="connsiteX10" fmla="*/ 150069 w 2082050"/>
                <a:gd name="connsiteY10" fmla="*/ 207265 h 3833718"/>
                <a:gd name="connsiteX11" fmla="*/ 330340 w 2082050"/>
                <a:gd name="connsiteY11" fmla="*/ 268097 h 3833718"/>
                <a:gd name="connsiteX12" fmla="*/ 488037 w 2082050"/>
                <a:gd name="connsiteY12" fmla="*/ 439716 h 3833718"/>
                <a:gd name="connsiteX13" fmla="*/ 591257 w 2082050"/>
                <a:gd name="connsiteY13" fmla="*/ 653364 h 3833718"/>
                <a:gd name="connsiteX14" fmla="*/ 683090 w 2082050"/>
                <a:gd name="connsiteY14" fmla="*/ 902998 h 3833718"/>
                <a:gd name="connsiteX15" fmla="*/ 734132 w 2082050"/>
                <a:gd name="connsiteY15" fmla="*/ 1184379 h 3833718"/>
                <a:gd name="connsiteX16" fmla="*/ 809496 w 2082050"/>
                <a:gd name="connsiteY16" fmla="*/ 1596987 h 3833718"/>
                <a:gd name="connsiteX17" fmla="*/ 842734 w 2082050"/>
                <a:gd name="connsiteY17" fmla="*/ 1871430 h 3833718"/>
                <a:gd name="connsiteX18" fmla="*/ 904620 w 2082050"/>
                <a:gd name="connsiteY18" fmla="*/ 2322145 h 3833718"/>
                <a:gd name="connsiteX19" fmla="*/ 958918 w 2082050"/>
                <a:gd name="connsiteY19" fmla="*/ 2572698 h 3833718"/>
                <a:gd name="connsiteX20" fmla="*/ 1009245 w 2082050"/>
                <a:gd name="connsiteY20" fmla="*/ 2775081 h 3833718"/>
                <a:gd name="connsiteX21" fmla="*/ 1040973 w 2082050"/>
                <a:gd name="connsiteY21" fmla="*/ 2929620 h 3833718"/>
                <a:gd name="connsiteX22" fmla="*/ 1099840 w 2082050"/>
                <a:gd name="connsiteY22" fmla="*/ 3087120 h 3833718"/>
                <a:gd name="connsiteX23" fmla="*/ 1174092 w 2082050"/>
                <a:gd name="connsiteY23" fmla="*/ 3271557 h 3833718"/>
                <a:gd name="connsiteX24" fmla="*/ 1298492 w 2082050"/>
                <a:gd name="connsiteY24" fmla="*/ 3314255 h 3833718"/>
                <a:gd name="connsiteX25" fmla="*/ 1364774 w 2082050"/>
                <a:gd name="connsiteY25" fmla="*/ 3334076 h 3833718"/>
                <a:gd name="connsiteX26" fmla="*/ 1451058 w 2082050"/>
                <a:gd name="connsiteY26" fmla="*/ 3332044 h 3833718"/>
                <a:gd name="connsiteX27" fmla="*/ 1541237 w 2082050"/>
                <a:gd name="connsiteY27" fmla="*/ 3261609 h 3833718"/>
                <a:gd name="connsiteX28" fmla="*/ 2046470 w 2082050"/>
                <a:gd name="connsiteY28" fmla="*/ 3261609 h 3833718"/>
                <a:gd name="connsiteX29" fmla="*/ 2032238 w 2082050"/>
                <a:gd name="connsiteY29" fmla="*/ 3826602 h 3833718"/>
                <a:gd name="connsiteX30" fmla="*/ 2082050 w 2082050"/>
                <a:gd name="connsiteY30" fmla="*/ 3833718 h 3833718"/>
                <a:gd name="connsiteX31" fmla="*/ 1740484 w 2082050"/>
                <a:gd name="connsiteY31" fmla="*/ 3808812 h 3833718"/>
                <a:gd name="connsiteX32" fmla="*/ 1445172 w 2082050"/>
                <a:gd name="connsiteY32" fmla="*/ 3798138 h 3833718"/>
                <a:gd name="connsiteX33" fmla="*/ 1228135 w 2082050"/>
                <a:gd name="connsiteY33" fmla="*/ 3776790 h 3833718"/>
                <a:gd name="connsiteX34" fmla="*/ 1124954 w 2082050"/>
                <a:gd name="connsiteY34" fmla="*/ 3737652 h 3833718"/>
                <a:gd name="connsiteX35" fmla="*/ 1071584 w 2082050"/>
                <a:gd name="connsiteY35" fmla="*/ 3698515 h 3833718"/>
                <a:gd name="connsiteX36" fmla="*/ 1007244 w 2082050"/>
                <a:gd name="connsiteY36" fmla="*/ 3630913 h 3833718"/>
                <a:gd name="connsiteX37" fmla="*/ 968738 w 2082050"/>
                <a:gd name="connsiteY37" fmla="*/ 3488883 h 3833718"/>
                <a:gd name="connsiteX38" fmla="*/ 912446 w 2082050"/>
                <a:gd name="connsiteY38" fmla="*/ 3353390 h 3833718"/>
                <a:gd name="connsiteX39" fmla="*/ 887412 w 2082050"/>
                <a:gd name="connsiteY39" fmla="*/ 3202496 h 3833718"/>
                <a:gd name="connsiteX40" fmla="*/ 840225 w 2082050"/>
                <a:gd name="connsiteY40" fmla="*/ 3015104 h 3833718"/>
                <a:gd name="connsiteX41" fmla="*/ 801088 w 2082050"/>
                <a:gd name="connsiteY41" fmla="*/ 2837193 h 3833718"/>
                <a:gd name="connsiteX42" fmla="*/ 761950 w 2082050"/>
                <a:gd name="connsiteY42" fmla="*/ 2675301 h 3833718"/>
                <a:gd name="connsiteX43" fmla="*/ 731792 w 2082050"/>
                <a:gd name="connsiteY43" fmla="*/ 2488790 h 3833718"/>
                <a:gd name="connsiteX44" fmla="*/ 673466 w 2082050"/>
                <a:gd name="connsiteY44" fmla="*/ 2116651 h 3833718"/>
                <a:gd name="connsiteX45" fmla="*/ 619630 w 2082050"/>
                <a:gd name="connsiteY45" fmla="*/ 1754297 h 3833718"/>
                <a:gd name="connsiteX46" fmla="*/ 519375 w 2082050"/>
                <a:gd name="connsiteY46" fmla="*/ 1340934 h 3833718"/>
                <a:gd name="connsiteX47" fmla="*/ 400565 w 2082050"/>
                <a:gd name="connsiteY47" fmla="*/ 1121795 h 3833718"/>
                <a:gd name="connsiteX48" fmla="*/ 283448 w 2082050"/>
                <a:gd name="connsiteY48" fmla="*/ 991323 h 3833718"/>
                <a:gd name="connsiteX49" fmla="*/ 164300 w 2082050"/>
                <a:gd name="connsiteY49" fmla="*/ 939727 h 3833718"/>
                <a:gd name="connsiteX50" fmla="*/ 61288 w 2082050"/>
                <a:gd name="connsiteY50" fmla="*/ 903253 h 3833718"/>
                <a:gd name="connsiteX51" fmla="*/ 0 w 2082050"/>
                <a:gd name="connsiteY51" fmla="*/ 317657 h 3833718"/>
                <a:gd name="connsiteX52" fmla="*/ 81199 w 2082050"/>
                <a:gd name="connsiteY52" fmla="*/ 228104 h 3833718"/>
                <a:gd name="connsiteX0" fmla="*/ 81199 w 2082050"/>
                <a:gd name="connsiteY0" fmla="*/ 228104 h 3833718"/>
                <a:gd name="connsiteX1" fmla="*/ 73147 w 2082050"/>
                <a:gd name="connsiteY1" fmla="*/ 350079 h 3833718"/>
                <a:gd name="connsiteX2" fmla="*/ 73541 w 2082050"/>
                <a:gd name="connsiteY2" fmla="*/ 389126 h 3833718"/>
                <a:gd name="connsiteX3" fmla="*/ 117409 w 2082050"/>
                <a:gd name="connsiteY3" fmla="*/ 384476 h 3833718"/>
                <a:gd name="connsiteX4" fmla="*/ 162913 w 2082050"/>
                <a:gd name="connsiteY4" fmla="*/ 485484 h 3833718"/>
                <a:gd name="connsiteX5" fmla="*/ 85957 w 2082050"/>
                <a:gd name="connsiteY5" fmla="*/ 432059 h 3833718"/>
                <a:gd name="connsiteX6" fmla="*/ 121131 w 2082050"/>
                <a:gd name="connsiteY6" fmla="*/ 485445 h 3833718"/>
                <a:gd name="connsiteX7" fmla="*/ 126220 w 2082050"/>
                <a:gd name="connsiteY7" fmla="*/ 0 h 3833718"/>
                <a:gd name="connsiteX8" fmla="*/ 142356 w 2082050"/>
                <a:gd name="connsiteY8" fmla="*/ 424895 h 3833718"/>
                <a:gd name="connsiteX9" fmla="*/ 126732 w 2082050"/>
                <a:gd name="connsiteY9" fmla="*/ 418156 h 3833718"/>
                <a:gd name="connsiteX10" fmla="*/ 150069 w 2082050"/>
                <a:gd name="connsiteY10" fmla="*/ 207265 h 3833718"/>
                <a:gd name="connsiteX11" fmla="*/ 330340 w 2082050"/>
                <a:gd name="connsiteY11" fmla="*/ 268097 h 3833718"/>
                <a:gd name="connsiteX12" fmla="*/ 488037 w 2082050"/>
                <a:gd name="connsiteY12" fmla="*/ 439716 h 3833718"/>
                <a:gd name="connsiteX13" fmla="*/ 591257 w 2082050"/>
                <a:gd name="connsiteY13" fmla="*/ 653364 h 3833718"/>
                <a:gd name="connsiteX14" fmla="*/ 683090 w 2082050"/>
                <a:gd name="connsiteY14" fmla="*/ 902998 h 3833718"/>
                <a:gd name="connsiteX15" fmla="*/ 734132 w 2082050"/>
                <a:gd name="connsiteY15" fmla="*/ 1184379 h 3833718"/>
                <a:gd name="connsiteX16" fmla="*/ 809496 w 2082050"/>
                <a:gd name="connsiteY16" fmla="*/ 1596987 h 3833718"/>
                <a:gd name="connsiteX17" fmla="*/ 842734 w 2082050"/>
                <a:gd name="connsiteY17" fmla="*/ 1871430 h 3833718"/>
                <a:gd name="connsiteX18" fmla="*/ 904620 w 2082050"/>
                <a:gd name="connsiteY18" fmla="*/ 2322145 h 3833718"/>
                <a:gd name="connsiteX19" fmla="*/ 958918 w 2082050"/>
                <a:gd name="connsiteY19" fmla="*/ 2572698 h 3833718"/>
                <a:gd name="connsiteX20" fmla="*/ 1009245 w 2082050"/>
                <a:gd name="connsiteY20" fmla="*/ 2775081 h 3833718"/>
                <a:gd name="connsiteX21" fmla="*/ 1040973 w 2082050"/>
                <a:gd name="connsiteY21" fmla="*/ 2929620 h 3833718"/>
                <a:gd name="connsiteX22" fmla="*/ 1099840 w 2082050"/>
                <a:gd name="connsiteY22" fmla="*/ 3087120 h 3833718"/>
                <a:gd name="connsiteX23" fmla="*/ 1174092 w 2082050"/>
                <a:gd name="connsiteY23" fmla="*/ 3271557 h 3833718"/>
                <a:gd name="connsiteX24" fmla="*/ 1298492 w 2082050"/>
                <a:gd name="connsiteY24" fmla="*/ 3314255 h 3833718"/>
                <a:gd name="connsiteX25" fmla="*/ 1364774 w 2082050"/>
                <a:gd name="connsiteY25" fmla="*/ 3334076 h 3833718"/>
                <a:gd name="connsiteX26" fmla="*/ 1446314 w 2082050"/>
                <a:gd name="connsiteY26" fmla="*/ 3281351 h 3833718"/>
                <a:gd name="connsiteX27" fmla="*/ 1541237 w 2082050"/>
                <a:gd name="connsiteY27" fmla="*/ 3261609 h 3833718"/>
                <a:gd name="connsiteX28" fmla="*/ 2046470 w 2082050"/>
                <a:gd name="connsiteY28" fmla="*/ 3261609 h 3833718"/>
                <a:gd name="connsiteX29" fmla="*/ 2032238 w 2082050"/>
                <a:gd name="connsiteY29" fmla="*/ 3826602 h 3833718"/>
                <a:gd name="connsiteX30" fmla="*/ 2082050 w 2082050"/>
                <a:gd name="connsiteY30" fmla="*/ 3833718 h 3833718"/>
                <a:gd name="connsiteX31" fmla="*/ 1740484 w 2082050"/>
                <a:gd name="connsiteY31" fmla="*/ 3808812 h 3833718"/>
                <a:gd name="connsiteX32" fmla="*/ 1445172 w 2082050"/>
                <a:gd name="connsiteY32" fmla="*/ 3798138 h 3833718"/>
                <a:gd name="connsiteX33" fmla="*/ 1228135 w 2082050"/>
                <a:gd name="connsiteY33" fmla="*/ 3776790 h 3833718"/>
                <a:gd name="connsiteX34" fmla="*/ 1124954 w 2082050"/>
                <a:gd name="connsiteY34" fmla="*/ 3737652 h 3833718"/>
                <a:gd name="connsiteX35" fmla="*/ 1071584 w 2082050"/>
                <a:gd name="connsiteY35" fmla="*/ 3698515 h 3833718"/>
                <a:gd name="connsiteX36" fmla="*/ 1007244 w 2082050"/>
                <a:gd name="connsiteY36" fmla="*/ 3630913 h 3833718"/>
                <a:gd name="connsiteX37" fmla="*/ 968738 w 2082050"/>
                <a:gd name="connsiteY37" fmla="*/ 3488883 h 3833718"/>
                <a:gd name="connsiteX38" fmla="*/ 912446 w 2082050"/>
                <a:gd name="connsiteY38" fmla="*/ 3353390 h 3833718"/>
                <a:gd name="connsiteX39" fmla="*/ 887412 w 2082050"/>
                <a:gd name="connsiteY39" fmla="*/ 3202496 h 3833718"/>
                <a:gd name="connsiteX40" fmla="*/ 840225 w 2082050"/>
                <a:gd name="connsiteY40" fmla="*/ 3015104 h 3833718"/>
                <a:gd name="connsiteX41" fmla="*/ 801088 w 2082050"/>
                <a:gd name="connsiteY41" fmla="*/ 2837193 h 3833718"/>
                <a:gd name="connsiteX42" fmla="*/ 761950 w 2082050"/>
                <a:gd name="connsiteY42" fmla="*/ 2675301 h 3833718"/>
                <a:gd name="connsiteX43" fmla="*/ 731792 w 2082050"/>
                <a:gd name="connsiteY43" fmla="*/ 2488790 h 3833718"/>
                <a:gd name="connsiteX44" fmla="*/ 673466 w 2082050"/>
                <a:gd name="connsiteY44" fmla="*/ 2116651 h 3833718"/>
                <a:gd name="connsiteX45" fmla="*/ 619630 w 2082050"/>
                <a:gd name="connsiteY45" fmla="*/ 1754297 h 3833718"/>
                <a:gd name="connsiteX46" fmla="*/ 519375 w 2082050"/>
                <a:gd name="connsiteY46" fmla="*/ 1340934 h 3833718"/>
                <a:gd name="connsiteX47" fmla="*/ 400565 w 2082050"/>
                <a:gd name="connsiteY47" fmla="*/ 1121795 h 3833718"/>
                <a:gd name="connsiteX48" fmla="*/ 283448 w 2082050"/>
                <a:gd name="connsiteY48" fmla="*/ 991323 h 3833718"/>
                <a:gd name="connsiteX49" fmla="*/ 164300 w 2082050"/>
                <a:gd name="connsiteY49" fmla="*/ 939727 h 3833718"/>
                <a:gd name="connsiteX50" fmla="*/ 61288 w 2082050"/>
                <a:gd name="connsiteY50" fmla="*/ 903253 h 3833718"/>
                <a:gd name="connsiteX51" fmla="*/ 0 w 2082050"/>
                <a:gd name="connsiteY51" fmla="*/ 317657 h 3833718"/>
                <a:gd name="connsiteX52" fmla="*/ 81199 w 2082050"/>
                <a:gd name="connsiteY52" fmla="*/ 228104 h 3833718"/>
                <a:gd name="connsiteX0" fmla="*/ 81199 w 2082050"/>
                <a:gd name="connsiteY0" fmla="*/ 228104 h 3833718"/>
                <a:gd name="connsiteX1" fmla="*/ 73147 w 2082050"/>
                <a:gd name="connsiteY1" fmla="*/ 350079 h 3833718"/>
                <a:gd name="connsiteX2" fmla="*/ 73541 w 2082050"/>
                <a:gd name="connsiteY2" fmla="*/ 389126 h 3833718"/>
                <a:gd name="connsiteX3" fmla="*/ 117409 w 2082050"/>
                <a:gd name="connsiteY3" fmla="*/ 384476 h 3833718"/>
                <a:gd name="connsiteX4" fmla="*/ 162913 w 2082050"/>
                <a:gd name="connsiteY4" fmla="*/ 485484 h 3833718"/>
                <a:gd name="connsiteX5" fmla="*/ 85957 w 2082050"/>
                <a:gd name="connsiteY5" fmla="*/ 432059 h 3833718"/>
                <a:gd name="connsiteX6" fmla="*/ 121131 w 2082050"/>
                <a:gd name="connsiteY6" fmla="*/ 485445 h 3833718"/>
                <a:gd name="connsiteX7" fmla="*/ 126220 w 2082050"/>
                <a:gd name="connsiteY7" fmla="*/ 0 h 3833718"/>
                <a:gd name="connsiteX8" fmla="*/ 142356 w 2082050"/>
                <a:gd name="connsiteY8" fmla="*/ 424895 h 3833718"/>
                <a:gd name="connsiteX9" fmla="*/ 126732 w 2082050"/>
                <a:gd name="connsiteY9" fmla="*/ 418156 h 3833718"/>
                <a:gd name="connsiteX10" fmla="*/ 150069 w 2082050"/>
                <a:gd name="connsiteY10" fmla="*/ 207265 h 3833718"/>
                <a:gd name="connsiteX11" fmla="*/ 330340 w 2082050"/>
                <a:gd name="connsiteY11" fmla="*/ 268097 h 3833718"/>
                <a:gd name="connsiteX12" fmla="*/ 488037 w 2082050"/>
                <a:gd name="connsiteY12" fmla="*/ 439716 h 3833718"/>
                <a:gd name="connsiteX13" fmla="*/ 591257 w 2082050"/>
                <a:gd name="connsiteY13" fmla="*/ 653364 h 3833718"/>
                <a:gd name="connsiteX14" fmla="*/ 683090 w 2082050"/>
                <a:gd name="connsiteY14" fmla="*/ 902998 h 3833718"/>
                <a:gd name="connsiteX15" fmla="*/ 734132 w 2082050"/>
                <a:gd name="connsiteY15" fmla="*/ 1184379 h 3833718"/>
                <a:gd name="connsiteX16" fmla="*/ 809496 w 2082050"/>
                <a:gd name="connsiteY16" fmla="*/ 1596987 h 3833718"/>
                <a:gd name="connsiteX17" fmla="*/ 842734 w 2082050"/>
                <a:gd name="connsiteY17" fmla="*/ 1871430 h 3833718"/>
                <a:gd name="connsiteX18" fmla="*/ 904620 w 2082050"/>
                <a:gd name="connsiteY18" fmla="*/ 2322145 h 3833718"/>
                <a:gd name="connsiteX19" fmla="*/ 958918 w 2082050"/>
                <a:gd name="connsiteY19" fmla="*/ 2572698 h 3833718"/>
                <a:gd name="connsiteX20" fmla="*/ 1009245 w 2082050"/>
                <a:gd name="connsiteY20" fmla="*/ 2775081 h 3833718"/>
                <a:gd name="connsiteX21" fmla="*/ 1040973 w 2082050"/>
                <a:gd name="connsiteY21" fmla="*/ 2929620 h 3833718"/>
                <a:gd name="connsiteX22" fmla="*/ 1099840 w 2082050"/>
                <a:gd name="connsiteY22" fmla="*/ 3087120 h 3833718"/>
                <a:gd name="connsiteX23" fmla="*/ 1174092 w 2082050"/>
                <a:gd name="connsiteY23" fmla="*/ 3271557 h 3833718"/>
                <a:gd name="connsiteX24" fmla="*/ 1298492 w 2082050"/>
                <a:gd name="connsiteY24" fmla="*/ 3314255 h 3833718"/>
                <a:gd name="connsiteX25" fmla="*/ 1364774 w 2082050"/>
                <a:gd name="connsiteY25" fmla="*/ 3232689 h 3833718"/>
                <a:gd name="connsiteX26" fmla="*/ 1446314 w 2082050"/>
                <a:gd name="connsiteY26" fmla="*/ 3281351 h 3833718"/>
                <a:gd name="connsiteX27" fmla="*/ 1541237 w 2082050"/>
                <a:gd name="connsiteY27" fmla="*/ 3261609 h 3833718"/>
                <a:gd name="connsiteX28" fmla="*/ 2046470 w 2082050"/>
                <a:gd name="connsiteY28" fmla="*/ 3261609 h 3833718"/>
                <a:gd name="connsiteX29" fmla="*/ 2032238 w 2082050"/>
                <a:gd name="connsiteY29" fmla="*/ 3826602 h 3833718"/>
                <a:gd name="connsiteX30" fmla="*/ 2082050 w 2082050"/>
                <a:gd name="connsiteY30" fmla="*/ 3833718 h 3833718"/>
                <a:gd name="connsiteX31" fmla="*/ 1740484 w 2082050"/>
                <a:gd name="connsiteY31" fmla="*/ 3808812 h 3833718"/>
                <a:gd name="connsiteX32" fmla="*/ 1445172 w 2082050"/>
                <a:gd name="connsiteY32" fmla="*/ 3798138 h 3833718"/>
                <a:gd name="connsiteX33" fmla="*/ 1228135 w 2082050"/>
                <a:gd name="connsiteY33" fmla="*/ 3776790 h 3833718"/>
                <a:gd name="connsiteX34" fmla="*/ 1124954 w 2082050"/>
                <a:gd name="connsiteY34" fmla="*/ 3737652 h 3833718"/>
                <a:gd name="connsiteX35" fmla="*/ 1071584 w 2082050"/>
                <a:gd name="connsiteY35" fmla="*/ 3698515 h 3833718"/>
                <a:gd name="connsiteX36" fmla="*/ 1007244 w 2082050"/>
                <a:gd name="connsiteY36" fmla="*/ 3630913 h 3833718"/>
                <a:gd name="connsiteX37" fmla="*/ 968738 w 2082050"/>
                <a:gd name="connsiteY37" fmla="*/ 3488883 h 3833718"/>
                <a:gd name="connsiteX38" fmla="*/ 912446 w 2082050"/>
                <a:gd name="connsiteY38" fmla="*/ 3353390 h 3833718"/>
                <a:gd name="connsiteX39" fmla="*/ 887412 w 2082050"/>
                <a:gd name="connsiteY39" fmla="*/ 3202496 h 3833718"/>
                <a:gd name="connsiteX40" fmla="*/ 840225 w 2082050"/>
                <a:gd name="connsiteY40" fmla="*/ 3015104 h 3833718"/>
                <a:gd name="connsiteX41" fmla="*/ 801088 w 2082050"/>
                <a:gd name="connsiteY41" fmla="*/ 2837193 h 3833718"/>
                <a:gd name="connsiteX42" fmla="*/ 761950 w 2082050"/>
                <a:gd name="connsiteY42" fmla="*/ 2675301 h 3833718"/>
                <a:gd name="connsiteX43" fmla="*/ 731792 w 2082050"/>
                <a:gd name="connsiteY43" fmla="*/ 2488790 h 3833718"/>
                <a:gd name="connsiteX44" fmla="*/ 673466 w 2082050"/>
                <a:gd name="connsiteY44" fmla="*/ 2116651 h 3833718"/>
                <a:gd name="connsiteX45" fmla="*/ 619630 w 2082050"/>
                <a:gd name="connsiteY45" fmla="*/ 1754297 h 3833718"/>
                <a:gd name="connsiteX46" fmla="*/ 519375 w 2082050"/>
                <a:gd name="connsiteY46" fmla="*/ 1340934 h 3833718"/>
                <a:gd name="connsiteX47" fmla="*/ 400565 w 2082050"/>
                <a:gd name="connsiteY47" fmla="*/ 1121795 h 3833718"/>
                <a:gd name="connsiteX48" fmla="*/ 283448 w 2082050"/>
                <a:gd name="connsiteY48" fmla="*/ 991323 h 3833718"/>
                <a:gd name="connsiteX49" fmla="*/ 164300 w 2082050"/>
                <a:gd name="connsiteY49" fmla="*/ 939727 h 3833718"/>
                <a:gd name="connsiteX50" fmla="*/ 61288 w 2082050"/>
                <a:gd name="connsiteY50" fmla="*/ 903253 h 3833718"/>
                <a:gd name="connsiteX51" fmla="*/ 0 w 2082050"/>
                <a:gd name="connsiteY51" fmla="*/ 317657 h 3833718"/>
                <a:gd name="connsiteX52" fmla="*/ 81199 w 2082050"/>
                <a:gd name="connsiteY52" fmla="*/ 228104 h 3833718"/>
                <a:gd name="connsiteX0" fmla="*/ 81199 w 2082050"/>
                <a:gd name="connsiteY0" fmla="*/ 228104 h 3833718"/>
                <a:gd name="connsiteX1" fmla="*/ 73147 w 2082050"/>
                <a:gd name="connsiteY1" fmla="*/ 350079 h 3833718"/>
                <a:gd name="connsiteX2" fmla="*/ 73541 w 2082050"/>
                <a:gd name="connsiteY2" fmla="*/ 389126 h 3833718"/>
                <a:gd name="connsiteX3" fmla="*/ 117409 w 2082050"/>
                <a:gd name="connsiteY3" fmla="*/ 384476 h 3833718"/>
                <a:gd name="connsiteX4" fmla="*/ 162913 w 2082050"/>
                <a:gd name="connsiteY4" fmla="*/ 485484 h 3833718"/>
                <a:gd name="connsiteX5" fmla="*/ 85957 w 2082050"/>
                <a:gd name="connsiteY5" fmla="*/ 432059 h 3833718"/>
                <a:gd name="connsiteX6" fmla="*/ 121131 w 2082050"/>
                <a:gd name="connsiteY6" fmla="*/ 485445 h 3833718"/>
                <a:gd name="connsiteX7" fmla="*/ 126220 w 2082050"/>
                <a:gd name="connsiteY7" fmla="*/ 0 h 3833718"/>
                <a:gd name="connsiteX8" fmla="*/ 142356 w 2082050"/>
                <a:gd name="connsiteY8" fmla="*/ 424895 h 3833718"/>
                <a:gd name="connsiteX9" fmla="*/ 126732 w 2082050"/>
                <a:gd name="connsiteY9" fmla="*/ 418156 h 3833718"/>
                <a:gd name="connsiteX10" fmla="*/ 150069 w 2082050"/>
                <a:gd name="connsiteY10" fmla="*/ 207265 h 3833718"/>
                <a:gd name="connsiteX11" fmla="*/ 330340 w 2082050"/>
                <a:gd name="connsiteY11" fmla="*/ 268097 h 3833718"/>
                <a:gd name="connsiteX12" fmla="*/ 488037 w 2082050"/>
                <a:gd name="connsiteY12" fmla="*/ 439716 h 3833718"/>
                <a:gd name="connsiteX13" fmla="*/ 591257 w 2082050"/>
                <a:gd name="connsiteY13" fmla="*/ 653364 h 3833718"/>
                <a:gd name="connsiteX14" fmla="*/ 683090 w 2082050"/>
                <a:gd name="connsiteY14" fmla="*/ 902998 h 3833718"/>
                <a:gd name="connsiteX15" fmla="*/ 734132 w 2082050"/>
                <a:gd name="connsiteY15" fmla="*/ 1184379 h 3833718"/>
                <a:gd name="connsiteX16" fmla="*/ 809496 w 2082050"/>
                <a:gd name="connsiteY16" fmla="*/ 1596987 h 3833718"/>
                <a:gd name="connsiteX17" fmla="*/ 842734 w 2082050"/>
                <a:gd name="connsiteY17" fmla="*/ 1871430 h 3833718"/>
                <a:gd name="connsiteX18" fmla="*/ 904620 w 2082050"/>
                <a:gd name="connsiteY18" fmla="*/ 2322145 h 3833718"/>
                <a:gd name="connsiteX19" fmla="*/ 958918 w 2082050"/>
                <a:gd name="connsiteY19" fmla="*/ 2572698 h 3833718"/>
                <a:gd name="connsiteX20" fmla="*/ 1009245 w 2082050"/>
                <a:gd name="connsiteY20" fmla="*/ 2775081 h 3833718"/>
                <a:gd name="connsiteX21" fmla="*/ 1040973 w 2082050"/>
                <a:gd name="connsiteY21" fmla="*/ 2929620 h 3833718"/>
                <a:gd name="connsiteX22" fmla="*/ 1099840 w 2082050"/>
                <a:gd name="connsiteY22" fmla="*/ 3087120 h 3833718"/>
                <a:gd name="connsiteX23" fmla="*/ 1174092 w 2082050"/>
                <a:gd name="connsiteY23" fmla="*/ 3271557 h 3833718"/>
                <a:gd name="connsiteX24" fmla="*/ 1298492 w 2082050"/>
                <a:gd name="connsiteY24" fmla="*/ 3212868 h 3833718"/>
                <a:gd name="connsiteX25" fmla="*/ 1364774 w 2082050"/>
                <a:gd name="connsiteY25" fmla="*/ 3232689 h 3833718"/>
                <a:gd name="connsiteX26" fmla="*/ 1446314 w 2082050"/>
                <a:gd name="connsiteY26" fmla="*/ 3281351 h 3833718"/>
                <a:gd name="connsiteX27" fmla="*/ 1541237 w 2082050"/>
                <a:gd name="connsiteY27" fmla="*/ 3261609 h 3833718"/>
                <a:gd name="connsiteX28" fmla="*/ 2046470 w 2082050"/>
                <a:gd name="connsiteY28" fmla="*/ 3261609 h 3833718"/>
                <a:gd name="connsiteX29" fmla="*/ 2032238 w 2082050"/>
                <a:gd name="connsiteY29" fmla="*/ 3826602 h 3833718"/>
                <a:gd name="connsiteX30" fmla="*/ 2082050 w 2082050"/>
                <a:gd name="connsiteY30" fmla="*/ 3833718 h 3833718"/>
                <a:gd name="connsiteX31" fmla="*/ 1740484 w 2082050"/>
                <a:gd name="connsiteY31" fmla="*/ 3808812 h 3833718"/>
                <a:gd name="connsiteX32" fmla="*/ 1445172 w 2082050"/>
                <a:gd name="connsiteY32" fmla="*/ 3798138 h 3833718"/>
                <a:gd name="connsiteX33" fmla="*/ 1228135 w 2082050"/>
                <a:gd name="connsiteY33" fmla="*/ 3776790 h 3833718"/>
                <a:gd name="connsiteX34" fmla="*/ 1124954 w 2082050"/>
                <a:gd name="connsiteY34" fmla="*/ 3737652 h 3833718"/>
                <a:gd name="connsiteX35" fmla="*/ 1071584 w 2082050"/>
                <a:gd name="connsiteY35" fmla="*/ 3698515 h 3833718"/>
                <a:gd name="connsiteX36" fmla="*/ 1007244 w 2082050"/>
                <a:gd name="connsiteY36" fmla="*/ 3630913 h 3833718"/>
                <a:gd name="connsiteX37" fmla="*/ 968738 w 2082050"/>
                <a:gd name="connsiteY37" fmla="*/ 3488883 h 3833718"/>
                <a:gd name="connsiteX38" fmla="*/ 912446 w 2082050"/>
                <a:gd name="connsiteY38" fmla="*/ 3353390 h 3833718"/>
                <a:gd name="connsiteX39" fmla="*/ 887412 w 2082050"/>
                <a:gd name="connsiteY39" fmla="*/ 3202496 h 3833718"/>
                <a:gd name="connsiteX40" fmla="*/ 840225 w 2082050"/>
                <a:gd name="connsiteY40" fmla="*/ 3015104 h 3833718"/>
                <a:gd name="connsiteX41" fmla="*/ 801088 w 2082050"/>
                <a:gd name="connsiteY41" fmla="*/ 2837193 h 3833718"/>
                <a:gd name="connsiteX42" fmla="*/ 761950 w 2082050"/>
                <a:gd name="connsiteY42" fmla="*/ 2675301 h 3833718"/>
                <a:gd name="connsiteX43" fmla="*/ 731792 w 2082050"/>
                <a:gd name="connsiteY43" fmla="*/ 2488790 h 3833718"/>
                <a:gd name="connsiteX44" fmla="*/ 673466 w 2082050"/>
                <a:gd name="connsiteY44" fmla="*/ 2116651 h 3833718"/>
                <a:gd name="connsiteX45" fmla="*/ 619630 w 2082050"/>
                <a:gd name="connsiteY45" fmla="*/ 1754297 h 3833718"/>
                <a:gd name="connsiteX46" fmla="*/ 519375 w 2082050"/>
                <a:gd name="connsiteY46" fmla="*/ 1340934 h 3833718"/>
                <a:gd name="connsiteX47" fmla="*/ 400565 w 2082050"/>
                <a:gd name="connsiteY47" fmla="*/ 1121795 h 3833718"/>
                <a:gd name="connsiteX48" fmla="*/ 283448 w 2082050"/>
                <a:gd name="connsiteY48" fmla="*/ 991323 h 3833718"/>
                <a:gd name="connsiteX49" fmla="*/ 164300 w 2082050"/>
                <a:gd name="connsiteY49" fmla="*/ 939727 h 3833718"/>
                <a:gd name="connsiteX50" fmla="*/ 61288 w 2082050"/>
                <a:gd name="connsiteY50" fmla="*/ 903253 h 3833718"/>
                <a:gd name="connsiteX51" fmla="*/ 0 w 2082050"/>
                <a:gd name="connsiteY51" fmla="*/ 317657 h 3833718"/>
                <a:gd name="connsiteX52" fmla="*/ 81199 w 2082050"/>
                <a:gd name="connsiteY52" fmla="*/ 228104 h 3833718"/>
                <a:gd name="connsiteX0" fmla="*/ 81199 w 2082050"/>
                <a:gd name="connsiteY0" fmla="*/ 228104 h 3833718"/>
                <a:gd name="connsiteX1" fmla="*/ 73147 w 2082050"/>
                <a:gd name="connsiteY1" fmla="*/ 350079 h 3833718"/>
                <a:gd name="connsiteX2" fmla="*/ 73541 w 2082050"/>
                <a:gd name="connsiteY2" fmla="*/ 389126 h 3833718"/>
                <a:gd name="connsiteX3" fmla="*/ 117409 w 2082050"/>
                <a:gd name="connsiteY3" fmla="*/ 384476 h 3833718"/>
                <a:gd name="connsiteX4" fmla="*/ 162913 w 2082050"/>
                <a:gd name="connsiteY4" fmla="*/ 485484 h 3833718"/>
                <a:gd name="connsiteX5" fmla="*/ 85957 w 2082050"/>
                <a:gd name="connsiteY5" fmla="*/ 432059 h 3833718"/>
                <a:gd name="connsiteX6" fmla="*/ 121131 w 2082050"/>
                <a:gd name="connsiteY6" fmla="*/ 485445 h 3833718"/>
                <a:gd name="connsiteX7" fmla="*/ 126220 w 2082050"/>
                <a:gd name="connsiteY7" fmla="*/ 0 h 3833718"/>
                <a:gd name="connsiteX8" fmla="*/ 142356 w 2082050"/>
                <a:gd name="connsiteY8" fmla="*/ 424895 h 3833718"/>
                <a:gd name="connsiteX9" fmla="*/ 126732 w 2082050"/>
                <a:gd name="connsiteY9" fmla="*/ 418156 h 3833718"/>
                <a:gd name="connsiteX10" fmla="*/ 150069 w 2082050"/>
                <a:gd name="connsiteY10" fmla="*/ 207265 h 3833718"/>
                <a:gd name="connsiteX11" fmla="*/ 330340 w 2082050"/>
                <a:gd name="connsiteY11" fmla="*/ 268097 h 3833718"/>
                <a:gd name="connsiteX12" fmla="*/ 488037 w 2082050"/>
                <a:gd name="connsiteY12" fmla="*/ 439716 h 3833718"/>
                <a:gd name="connsiteX13" fmla="*/ 591257 w 2082050"/>
                <a:gd name="connsiteY13" fmla="*/ 653364 h 3833718"/>
                <a:gd name="connsiteX14" fmla="*/ 683090 w 2082050"/>
                <a:gd name="connsiteY14" fmla="*/ 902998 h 3833718"/>
                <a:gd name="connsiteX15" fmla="*/ 734132 w 2082050"/>
                <a:gd name="connsiteY15" fmla="*/ 1184379 h 3833718"/>
                <a:gd name="connsiteX16" fmla="*/ 809496 w 2082050"/>
                <a:gd name="connsiteY16" fmla="*/ 1596987 h 3833718"/>
                <a:gd name="connsiteX17" fmla="*/ 842734 w 2082050"/>
                <a:gd name="connsiteY17" fmla="*/ 1871430 h 3833718"/>
                <a:gd name="connsiteX18" fmla="*/ 904620 w 2082050"/>
                <a:gd name="connsiteY18" fmla="*/ 2322145 h 3833718"/>
                <a:gd name="connsiteX19" fmla="*/ 958918 w 2082050"/>
                <a:gd name="connsiteY19" fmla="*/ 2572698 h 3833718"/>
                <a:gd name="connsiteX20" fmla="*/ 1009245 w 2082050"/>
                <a:gd name="connsiteY20" fmla="*/ 2775081 h 3833718"/>
                <a:gd name="connsiteX21" fmla="*/ 1040973 w 2082050"/>
                <a:gd name="connsiteY21" fmla="*/ 2929620 h 3833718"/>
                <a:gd name="connsiteX22" fmla="*/ 1099840 w 2082050"/>
                <a:gd name="connsiteY22" fmla="*/ 3087120 h 3833718"/>
                <a:gd name="connsiteX23" fmla="*/ 1197812 w 2082050"/>
                <a:gd name="connsiteY23" fmla="*/ 3149893 h 3833718"/>
                <a:gd name="connsiteX24" fmla="*/ 1298492 w 2082050"/>
                <a:gd name="connsiteY24" fmla="*/ 3212868 h 3833718"/>
                <a:gd name="connsiteX25" fmla="*/ 1364774 w 2082050"/>
                <a:gd name="connsiteY25" fmla="*/ 3232689 h 3833718"/>
                <a:gd name="connsiteX26" fmla="*/ 1446314 w 2082050"/>
                <a:gd name="connsiteY26" fmla="*/ 3281351 h 3833718"/>
                <a:gd name="connsiteX27" fmla="*/ 1541237 w 2082050"/>
                <a:gd name="connsiteY27" fmla="*/ 3261609 h 3833718"/>
                <a:gd name="connsiteX28" fmla="*/ 2046470 w 2082050"/>
                <a:gd name="connsiteY28" fmla="*/ 3261609 h 3833718"/>
                <a:gd name="connsiteX29" fmla="*/ 2032238 w 2082050"/>
                <a:gd name="connsiteY29" fmla="*/ 3826602 h 3833718"/>
                <a:gd name="connsiteX30" fmla="*/ 2082050 w 2082050"/>
                <a:gd name="connsiteY30" fmla="*/ 3833718 h 3833718"/>
                <a:gd name="connsiteX31" fmla="*/ 1740484 w 2082050"/>
                <a:gd name="connsiteY31" fmla="*/ 3808812 h 3833718"/>
                <a:gd name="connsiteX32" fmla="*/ 1445172 w 2082050"/>
                <a:gd name="connsiteY32" fmla="*/ 3798138 h 3833718"/>
                <a:gd name="connsiteX33" fmla="*/ 1228135 w 2082050"/>
                <a:gd name="connsiteY33" fmla="*/ 3776790 h 3833718"/>
                <a:gd name="connsiteX34" fmla="*/ 1124954 w 2082050"/>
                <a:gd name="connsiteY34" fmla="*/ 3737652 h 3833718"/>
                <a:gd name="connsiteX35" fmla="*/ 1071584 w 2082050"/>
                <a:gd name="connsiteY35" fmla="*/ 3698515 h 3833718"/>
                <a:gd name="connsiteX36" fmla="*/ 1007244 w 2082050"/>
                <a:gd name="connsiteY36" fmla="*/ 3630913 h 3833718"/>
                <a:gd name="connsiteX37" fmla="*/ 968738 w 2082050"/>
                <a:gd name="connsiteY37" fmla="*/ 3488883 h 3833718"/>
                <a:gd name="connsiteX38" fmla="*/ 912446 w 2082050"/>
                <a:gd name="connsiteY38" fmla="*/ 3353390 h 3833718"/>
                <a:gd name="connsiteX39" fmla="*/ 887412 w 2082050"/>
                <a:gd name="connsiteY39" fmla="*/ 3202496 h 3833718"/>
                <a:gd name="connsiteX40" fmla="*/ 840225 w 2082050"/>
                <a:gd name="connsiteY40" fmla="*/ 3015104 h 3833718"/>
                <a:gd name="connsiteX41" fmla="*/ 801088 w 2082050"/>
                <a:gd name="connsiteY41" fmla="*/ 2837193 h 3833718"/>
                <a:gd name="connsiteX42" fmla="*/ 761950 w 2082050"/>
                <a:gd name="connsiteY42" fmla="*/ 2675301 h 3833718"/>
                <a:gd name="connsiteX43" fmla="*/ 731792 w 2082050"/>
                <a:gd name="connsiteY43" fmla="*/ 2488790 h 3833718"/>
                <a:gd name="connsiteX44" fmla="*/ 673466 w 2082050"/>
                <a:gd name="connsiteY44" fmla="*/ 2116651 h 3833718"/>
                <a:gd name="connsiteX45" fmla="*/ 619630 w 2082050"/>
                <a:gd name="connsiteY45" fmla="*/ 1754297 h 3833718"/>
                <a:gd name="connsiteX46" fmla="*/ 519375 w 2082050"/>
                <a:gd name="connsiteY46" fmla="*/ 1340934 h 3833718"/>
                <a:gd name="connsiteX47" fmla="*/ 400565 w 2082050"/>
                <a:gd name="connsiteY47" fmla="*/ 1121795 h 3833718"/>
                <a:gd name="connsiteX48" fmla="*/ 283448 w 2082050"/>
                <a:gd name="connsiteY48" fmla="*/ 991323 h 3833718"/>
                <a:gd name="connsiteX49" fmla="*/ 164300 w 2082050"/>
                <a:gd name="connsiteY49" fmla="*/ 939727 h 3833718"/>
                <a:gd name="connsiteX50" fmla="*/ 61288 w 2082050"/>
                <a:gd name="connsiteY50" fmla="*/ 903253 h 3833718"/>
                <a:gd name="connsiteX51" fmla="*/ 0 w 2082050"/>
                <a:gd name="connsiteY51" fmla="*/ 317657 h 3833718"/>
                <a:gd name="connsiteX52" fmla="*/ 81199 w 2082050"/>
                <a:gd name="connsiteY52" fmla="*/ 228104 h 3833718"/>
                <a:gd name="connsiteX0" fmla="*/ 81199 w 2082050"/>
                <a:gd name="connsiteY0" fmla="*/ 228104 h 3833718"/>
                <a:gd name="connsiteX1" fmla="*/ 73147 w 2082050"/>
                <a:gd name="connsiteY1" fmla="*/ 350079 h 3833718"/>
                <a:gd name="connsiteX2" fmla="*/ 73541 w 2082050"/>
                <a:gd name="connsiteY2" fmla="*/ 389126 h 3833718"/>
                <a:gd name="connsiteX3" fmla="*/ 117409 w 2082050"/>
                <a:gd name="connsiteY3" fmla="*/ 384476 h 3833718"/>
                <a:gd name="connsiteX4" fmla="*/ 162913 w 2082050"/>
                <a:gd name="connsiteY4" fmla="*/ 485484 h 3833718"/>
                <a:gd name="connsiteX5" fmla="*/ 85957 w 2082050"/>
                <a:gd name="connsiteY5" fmla="*/ 432059 h 3833718"/>
                <a:gd name="connsiteX6" fmla="*/ 121131 w 2082050"/>
                <a:gd name="connsiteY6" fmla="*/ 485445 h 3833718"/>
                <a:gd name="connsiteX7" fmla="*/ 126220 w 2082050"/>
                <a:gd name="connsiteY7" fmla="*/ 0 h 3833718"/>
                <a:gd name="connsiteX8" fmla="*/ 142356 w 2082050"/>
                <a:gd name="connsiteY8" fmla="*/ 424895 h 3833718"/>
                <a:gd name="connsiteX9" fmla="*/ 126732 w 2082050"/>
                <a:gd name="connsiteY9" fmla="*/ 418156 h 3833718"/>
                <a:gd name="connsiteX10" fmla="*/ 150069 w 2082050"/>
                <a:gd name="connsiteY10" fmla="*/ 207265 h 3833718"/>
                <a:gd name="connsiteX11" fmla="*/ 330340 w 2082050"/>
                <a:gd name="connsiteY11" fmla="*/ 268097 h 3833718"/>
                <a:gd name="connsiteX12" fmla="*/ 488037 w 2082050"/>
                <a:gd name="connsiteY12" fmla="*/ 439716 h 3833718"/>
                <a:gd name="connsiteX13" fmla="*/ 591257 w 2082050"/>
                <a:gd name="connsiteY13" fmla="*/ 653364 h 3833718"/>
                <a:gd name="connsiteX14" fmla="*/ 683090 w 2082050"/>
                <a:gd name="connsiteY14" fmla="*/ 902998 h 3833718"/>
                <a:gd name="connsiteX15" fmla="*/ 734132 w 2082050"/>
                <a:gd name="connsiteY15" fmla="*/ 1184379 h 3833718"/>
                <a:gd name="connsiteX16" fmla="*/ 809496 w 2082050"/>
                <a:gd name="connsiteY16" fmla="*/ 1596987 h 3833718"/>
                <a:gd name="connsiteX17" fmla="*/ 842734 w 2082050"/>
                <a:gd name="connsiteY17" fmla="*/ 1871430 h 3833718"/>
                <a:gd name="connsiteX18" fmla="*/ 904620 w 2082050"/>
                <a:gd name="connsiteY18" fmla="*/ 2322145 h 3833718"/>
                <a:gd name="connsiteX19" fmla="*/ 958918 w 2082050"/>
                <a:gd name="connsiteY19" fmla="*/ 2572698 h 3833718"/>
                <a:gd name="connsiteX20" fmla="*/ 1009245 w 2082050"/>
                <a:gd name="connsiteY20" fmla="*/ 2775081 h 3833718"/>
                <a:gd name="connsiteX21" fmla="*/ 1040973 w 2082050"/>
                <a:gd name="connsiteY21" fmla="*/ 2929620 h 3833718"/>
                <a:gd name="connsiteX22" fmla="*/ 1104584 w 2082050"/>
                <a:gd name="connsiteY22" fmla="*/ 2985736 h 3833718"/>
                <a:gd name="connsiteX23" fmla="*/ 1197812 w 2082050"/>
                <a:gd name="connsiteY23" fmla="*/ 3149893 h 3833718"/>
                <a:gd name="connsiteX24" fmla="*/ 1298492 w 2082050"/>
                <a:gd name="connsiteY24" fmla="*/ 3212868 h 3833718"/>
                <a:gd name="connsiteX25" fmla="*/ 1364774 w 2082050"/>
                <a:gd name="connsiteY25" fmla="*/ 3232689 h 3833718"/>
                <a:gd name="connsiteX26" fmla="*/ 1446314 w 2082050"/>
                <a:gd name="connsiteY26" fmla="*/ 3281351 h 3833718"/>
                <a:gd name="connsiteX27" fmla="*/ 1541237 w 2082050"/>
                <a:gd name="connsiteY27" fmla="*/ 3261609 h 3833718"/>
                <a:gd name="connsiteX28" fmla="*/ 2046470 w 2082050"/>
                <a:gd name="connsiteY28" fmla="*/ 3261609 h 3833718"/>
                <a:gd name="connsiteX29" fmla="*/ 2032238 w 2082050"/>
                <a:gd name="connsiteY29" fmla="*/ 3826602 h 3833718"/>
                <a:gd name="connsiteX30" fmla="*/ 2082050 w 2082050"/>
                <a:gd name="connsiteY30" fmla="*/ 3833718 h 3833718"/>
                <a:gd name="connsiteX31" fmla="*/ 1740484 w 2082050"/>
                <a:gd name="connsiteY31" fmla="*/ 3808812 h 3833718"/>
                <a:gd name="connsiteX32" fmla="*/ 1445172 w 2082050"/>
                <a:gd name="connsiteY32" fmla="*/ 3798138 h 3833718"/>
                <a:gd name="connsiteX33" fmla="*/ 1228135 w 2082050"/>
                <a:gd name="connsiteY33" fmla="*/ 3776790 h 3833718"/>
                <a:gd name="connsiteX34" fmla="*/ 1124954 w 2082050"/>
                <a:gd name="connsiteY34" fmla="*/ 3737652 h 3833718"/>
                <a:gd name="connsiteX35" fmla="*/ 1071584 w 2082050"/>
                <a:gd name="connsiteY35" fmla="*/ 3698515 h 3833718"/>
                <a:gd name="connsiteX36" fmla="*/ 1007244 w 2082050"/>
                <a:gd name="connsiteY36" fmla="*/ 3630913 h 3833718"/>
                <a:gd name="connsiteX37" fmla="*/ 968738 w 2082050"/>
                <a:gd name="connsiteY37" fmla="*/ 3488883 h 3833718"/>
                <a:gd name="connsiteX38" fmla="*/ 912446 w 2082050"/>
                <a:gd name="connsiteY38" fmla="*/ 3353390 h 3833718"/>
                <a:gd name="connsiteX39" fmla="*/ 887412 w 2082050"/>
                <a:gd name="connsiteY39" fmla="*/ 3202496 h 3833718"/>
                <a:gd name="connsiteX40" fmla="*/ 840225 w 2082050"/>
                <a:gd name="connsiteY40" fmla="*/ 3015104 h 3833718"/>
                <a:gd name="connsiteX41" fmla="*/ 801088 w 2082050"/>
                <a:gd name="connsiteY41" fmla="*/ 2837193 h 3833718"/>
                <a:gd name="connsiteX42" fmla="*/ 761950 w 2082050"/>
                <a:gd name="connsiteY42" fmla="*/ 2675301 h 3833718"/>
                <a:gd name="connsiteX43" fmla="*/ 731792 w 2082050"/>
                <a:gd name="connsiteY43" fmla="*/ 2488790 h 3833718"/>
                <a:gd name="connsiteX44" fmla="*/ 673466 w 2082050"/>
                <a:gd name="connsiteY44" fmla="*/ 2116651 h 3833718"/>
                <a:gd name="connsiteX45" fmla="*/ 619630 w 2082050"/>
                <a:gd name="connsiteY45" fmla="*/ 1754297 h 3833718"/>
                <a:gd name="connsiteX46" fmla="*/ 519375 w 2082050"/>
                <a:gd name="connsiteY46" fmla="*/ 1340934 h 3833718"/>
                <a:gd name="connsiteX47" fmla="*/ 400565 w 2082050"/>
                <a:gd name="connsiteY47" fmla="*/ 1121795 h 3833718"/>
                <a:gd name="connsiteX48" fmla="*/ 283448 w 2082050"/>
                <a:gd name="connsiteY48" fmla="*/ 991323 h 3833718"/>
                <a:gd name="connsiteX49" fmla="*/ 164300 w 2082050"/>
                <a:gd name="connsiteY49" fmla="*/ 939727 h 3833718"/>
                <a:gd name="connsiteX50" fmla="*/ 61288 w 2082050"/>
                <a:gd name="connsiteY50" fmla="*/ 903253 h 3833718"/>
                <a:gd name="connsiteX51" fmla="*/ 0 w 2082050"/>
                <a:gd name="connsiteY51" fmla="*/ 317657 h 3833718"/>
                <a:gd name="connsiteX52" fmla="*/ 81199 w 2082050"/>
                <a:gd name="connsiteY52" fmla="*/ 228104 h 3833718"/>
                <a:gd name="connsiteX0" fmla="*/ 81199 w 2082050"/>
                <a:gd name="connsiteY0" fmla="*/ 228104 h 3833718"/>
                <a:gd name="connsiteX1" fmla="*/ 73147 w 2082050"/>
                <a:gd name="connsiteY1" fmla="*/ 350079 h 3833718"/>
                <a:gd name="connsiteX2" fmla="*/ 73541 w 2082050"/>
                <a:gd name="connsiteY2" fmla="*/ 389126 h 3833718"/>
                <a:gd name="connsiteX3" fmla="*/ 117409 w 2082050"/>
                <a:gd name="connsiteY3" fmla="*/ 384476 h 3833718"/>
                <a:gd name="connsiteX4" fmla="*/ 162913 w 2082050"/>
                <a:gd name="connsiteY4" fmla="*/ 485484 h 3833718"/>
                <a:gd name="connsiteX5" fmla="*/ 85957 w 2082050"/>
                <a:gd name="connsiteY5" fmla="*/ 432059 h 3833718"/>
                <a:gd name="connsiteX6" fmla="*/ 121131 w 2082050"/>
                <a:gd name="connsiteY6" fmla="*/ 485445 h 3833718"/>
                <a:gd name="connsiteX7" fmla="*/ 126220 w 2082050"/>
                <a:gd name="connsiteY7" fmla="*/ 0 h 3833718"/>
                <a:gd name="connsiteX8" fmla="*/ 142356 w 2082050"/>
                <a:gd name="connsiteY8" fmla="*/ 424895 h 3833718"/>
                <a:gd name="connsiteX9" fmla="*/ 126732 w 2082050"/>
                <a:gd name="connsiteY9" fmla="*/ 418156 h 3833718"/>
                <a:gd name="connsiteX10" fmla="*/ 150069 w 2082050"/>
                <a:gd name="connsiteY10" fmla="*/ 207265 h 3833718"/>
                <a:gd name="connsiteX11" fmla="*/ 330340 w 2082050"/>
                <a:gd name="connsiteY11" fmla="*/ 268097 h 3833718"/>
                <a:gd name="connsiteX12" fmla="*/ 488037 w 2082050"/>
                <a:gd name="connsiteY12" fmla="*/ 439716 h 3833718"/>
                <a:gd name="connsiteX13" fmla="*/ 591257 w 2082050"/>
                <a:gd name="connsiteY13" fmla="*/ 653364 h 3833718"/>
                <a:gd name="connsiteX14" fmla="*/ 683090 w 2082050"/>
                <a:gd name="connsiteY14" fmla="*/ 902998 h 3833718"/>
                <a:gd name="connsiteX15" fmla="*/ 734132 w 2082050"/>
                <a:gd name="connsiteY15" fmla="*/ 1184379 h 3833718"/>
                <a:gd name="connsiteX16" fmla="*/ 809496 w 2082050"/>
                <a:gd name="connsiteY16" fmla="*/ 1596987 h 3833718"/>
                <a:gd name="connsiteX17" fmla="*/ 842734 w 2082050"/>
                <a:gd name="connsiteY17" fmla="*/ 1871430 h 3833718"/>
                <a:gd name="connsiteX18" fmla="*/ 904620 w 2082050"/>
                <a:gd name="connsiteY18" fmla="*/ 2322145 h 3833718"/>
                <a:gd name="connsiteX19" fmla="*/ 958918 w 2082050"/>
                <a:gd name="connsiteY19" fmla="*/ 2572698 h 3833718"/>
                <a:gd name="connsiteX20" fmla="*/ 1009245 w 2082050"/>
                <a:gd name="connsiteY20" fmla="*/ 2775081 h 3833718"/>
                <a:gd name="connsiteX21" fmla="*/ 1064693 w 2082050"/>
                <a:gd name="connsiteY21" fmla="*/ 2858649 h 3833718"/>
                <a:gd name="connsiteX22" fmla="*/ 1104584 w 2082050"/>
                <a:gd name="connsiteY22" fmla="*/ 2985736 h 3833718"/>
                <a:gd name="connsiteX23" fmla="*/ 1197812 w 2082050"/>
                <a:gd name="connsiteY23" fmla="*/ 3149893 h 3833718"/>
                <a:gd name="connsiteX24" fmla="*/ 1298492 w 2082050"/>
                <a:gd name="connsiteY24" fmla="*/ 3212868 h 3833718"/>
                <a:gd name="connsiteX25" fmla="*/ 1364774 w 2082050"/>
                <a:gd name="connsiteY25" fmla="*/ 3232689 h 3833718"/>
                <a:gd name="connsiteX26" fmla="*/ 1446314 w 2082050"/>
                <a:gd name="connsiteY26" fmla="*/ 3281351 h 3833718"/>
                <a:gd name="connsiteX27" fmla="*/ 1541237 w 2082050"/>
                <a:gd name="connsiteY27" fmla="*/ 3261609 h 3833718"/>
                <a:gd name="connsiteX28" fmla="*/ 2046470 w 2082050"/>
                <a:gd name="connsiteY28" fmla="*/ 3261609 h 3833718"/>
                <a:gd name="connsiteX29" fmla="*/ 2032238 w 2082050"/>
                <a:gd name="connsiteY29" fmla="*/ 3826602 h 3833718"/>
                <a:gd name="connsiteX30" fmla="*/ 2082050 w 2082050"/>
                <a:gd name="connsiteY30" fmla="*/ 3833718 h 3833718"/>
                <a:gd name="connsiteX31" fmla="*/ 1740484 w 2082050"/>
                <a:gd name="connsiteY31" fmla="*/ 3808812 h 3833718"/>
                <a:gd name="connsiteX32" fmla="*/ 1445172 w 2082050"/>
                <a:gd name="connsiteY32" fmla="*/ 3798138 h 3833718"/>
                <a:gd name="connsiteX33" fmla="*/ 1228135 w 2082050"/>
                <a:gd name="connsiteY33" fmla="*/ 3776790 h 3833718"/>
                <a:gd name="connsiteX34" fmla="*/ 1124954 w 2082050"/>
                <a:gd name="connsiteY34" fmla="*/ 3737652 h 3833718"/>
                <a:gd name="connsiteX35" fmla="*/ 1071584 w 2082050"/>
                <a:gd name="connsiteY35" fmla="*/ 3698515 h 3833718"/>
                <a:gd name="connsiteX36" fmla="*/ 1007244 w 2082050"/>
                <a:gd name="connsiteY36" fmla="*/ 3630913 h 3833718"/>
                <a:gd name="connsiteX37" fmla="*/ 968738 w 2082050"/>
                <a:gd name="connsiteY37" fmla="*/ 3488883 h 3833718"/>
                <a:gd name="connsiteX38" fmla="*/ 912446 w 2082050"/>
                <a:gd name="connsiteY38" fmla="*/ 3353390 h 3833718"/>
                <a:gd name="connsiteX39" fmla="*/ 887412 w 2082050"/>
                <a:gd name="connsiteY39" fmla="*/ 3202496 h 3833718"/>
                <a:gd name="connsiteX40" fmla="*/ 840225 w 2082050"/>
                <a:gd name="connsiteY40" fmla="*/ 3015104 h 3833718"/>
                <a:gd name="connsiteX41" fmla="*/ 801088 w 2082050"/>
                <a:gd name="connsiteY41" fmla="*/ 2837193 h 3833718"/>
                <a:gd name="connsiteX42" fmla="*/ 761950 w 2082050"/>
                <a:gd name="connsiteY42" fmla="*/ 2675301 h 3833718"/>
                <a:gd name="connsiteX43" fmla="*/ 731792 w 2082050"/>
                <a:gd name="connsiteY43" fmla="*/ 2488790 h 3833718"/>
                <a:gd name="connsiteX44" fmla="*/ 673466 w 2082050"/>
                <a:gd name="connsiteY44" fmla="*/ 2116651 h 3833718"/>
                <a:gd name="connsiteX45" fmla="*/ 619630 w 2082050"/>
                <a:gd name="connsiteY45" fmla="*/ 1754297 h 3833718"/>
                <a:gd name="connsiteX46" fmla="*/ 519375 w 2082050"/>
                <a:gd name="connsiteY46" fmla="*/ 1340934 h 3833718"/>
                <a:gd name="connsiteX47" fmla="*/ 400565 w 2082050"/>
                <a:gd name="connsiteY47" fmla="*/ 1121795 h 3833718"/>
                <a:gd name="connsiteX48" fmla="*/ 283448 w 2082050"/>
                <a:gd name="connsiteY48" fmla="*/ 991323 h 3833718"/>
                <a:gd name="connsiteX49" fmla="*/ 164300 w 2082050"/>
                <a:gd name="connsiteY49" fmla="*/ 939727 h 3833718"/>
                <a:gd name="connsiteX50" fmla="*/ 61288 w 2082050"/>
                <a:gd name="connsiteY50" fmla="*/ 903253 h 3833718"/>
                <a:gd name="connsiteX51" fmla="*/ 0 w 2082050"/>
                <a:gd name="connsiteY51" fmla="*/ 317657 h 3833718"/>
                <a:gd name="connsiteX52" fmla="*/ 81199 w 2082050"/>
                <a:gd name="connsiteY52" fmla="*/ 228104 h 3833718"/>
                <a:gd name="connsiteX0" fmla="*/ 81199 w 2082050"/>
                <a:gd name="connsiteY0" fmla="*/ 228104 h 3833718"/>
                <a:gd name="connsiteX1" fmla="*/ 73147 w 2082050"/>
                <a:gd name="connsiteY1" fmla="*/ 350079 h 3833718"/>
                <a:gd name="connsiteX2" fmla="*/ 73541 w 2082050"/>
                <a:gd name="connsiteY2" fmla="*/ 389126 h 3833718"/>
                <a:gd name="connsiteX3" fmla="*/ 117409 w 2082050"/>
                <a:gd name="connsiteY3" fmla="*/ 384476 h 3833718"/>
                <a:gd name="connsiteX4" fmla="*/ 162913 w 2082050"/>
                <a:gd name="connsiteY4" fmla="*/ 485484 h 3833718"/>
                <a:gd name="connsiteX5" fmla="*/ 85957 w 2082050"/>
                <a:gd name="connsiteY5" fmla="*/ 432059 h 3833718"/>
                <a:gd name="connsiteX6" fmla="*/ 121131 w 2082050"/>
                <a:gd name="connsiteY6" fmla="*/ 485445 h 3833718"/>
                <a:gd name="connsiteX7" fmla="*/ 126220 w 2082050"/>
                <a:gd name="connsiteY7" fmla="*/ 0 h 3833718"/>
                <a:gd name="connsiteX8" fmla="*/ 142356 w 2082050"/>
                <a:gd name="connsiteY8" fmla="*/ 424895 h 3833718"/>
                <a:gd name="connsiteX9" fmla="*/ 126732 w 2082050"/>
                <a:gd name="connsiteY9" fmla="*/ 418156 h 3833718"/>
                <a:gd name="connsiteX10" fmla="*/ 150069 w 2082050"/>
                <a:gd name="connsiteY10" fmla="*/ 207265 h 3833718"/>
                <a:gd name="connsiteX11" fmla="*/ 330340 w 2082050"/>
                <a:gd name="connsiteY11" fmla="*/ 268097 h 3833718"/>
                <a:gd name="connsiteX12" fmla="*/ 488037 w 2082050"/>
                <a:gd name="connsiteY12" fmla="*/ 439716 h 3833718"/>
                <a:gd name="connsiteX13" fmla="*/ 591257 w 2082050"/>
                <a:gd name="connsiteY13" fmla="*/ 653364 h 3833718"/>
                <a:gd name="connsiteX14" fmla="*/ 683090 w 2082050"/>
                <a:gd name="connsiteY14" fmla="*/ 902998 h 3833718"/>
                <a:gd name="connsiteX15" fmla="*/ 734132 w 2082050"/>
                <a:gd name="connsiteY15" fmla="*/ 1184379 h 3833718"/>
                <a:gd name="connsiteX16" fmla="*/ 809496 w 2082050"/>
                <a:gd name="connsiteY16" fmla="*/ 1596987 h 3833718"/>
                <a:gd name="connsiteX17" fmla="*/ 842734 w 2082050"/>
                <a:gd name="connsiteY17" fmla="*/ 1871430 h 3833718"/>
                <a:gd name="connsiteX18" fmla="*/ 904620 w 2082050"/>
                <a:gd name="connsiteY18" fmla="*/ 2322145 h 3833718"/>
                <a:gd name="connsiteX19" fmla="*/ 958918 w 2082050"/>
                <a:gd name="connsiteY19" fmla="*/ 2572698 h 3833718"/>
                <a:gd name="connsiteX20" fmla="*/ 1032965 w 2082050"/>
                <a:gd name="connsiteY20" fmla="*/ 2734526 h 3833718"/>
                <a:gd name="connsiteX21" fmla="*/ 1064693 w 2082050"/>
                <a:gd name="connsiteY21" fmla="*/ 2858649 h 3833718"/>
                <a:gd name="connsiteX22" fmla="*/ 1104584 w 2082050"/>
                <a:gd name="connsiteY22" fmla="*/ 2985736 h 3833718"/>
                <a:gd name="connsiteX23" fmla="*/ 1197812 w 2082050"/>
                <a:gd name="connsiteY23" fmla="*/ 3149893 h 3833718"/>
                <a:gd name="connsiteX24" fmla="*/ 1298492 w 2082050"/>
                <a:gd name="connsiteY24" fmla="*/ 3212868 h 3833718"/>
                <a:gd name="connsiteX25" fmla="*/ 1364774 w 2082050"/>
                <a:gd name="connsiteY25" fmla="*/ 3232689 h 3833718"/>
                <a:gd name="connsiteX26" fmla="*/ 1446314 w 2082050"/>
                <a:gd name="connsiteY26" fmla="*/ 3281351 h 3833718"/>
                <a:gd name="connsiteX27" fmla="*/ 1541237 w 2082050"/>
                <a:gd name="connsiteY27" fmla="*/ 3261609 h 3833718"/>
                <a:gd name="connsiteX28" fmla="*/ 2046470 w 2082050"/>
                <a:gd name="connsiteY28" fmla="*/ 3261609 h 3833718"/>
                <a:gd name="connsiteX29" fmla="*/ 2032238 w 2082050"/>
                <a:gd name="connsiteY29" fmla="*/ 3826602 h 3833718"/>
                <a:gd name="connsiteX30" fmla="*/ 2082050 w 2082050"/>
                <a:gd name="connsiteY30" fmla="*/ 3833718 h 3833718"/>
                <a:gd name="connsiteX31" fmla="*/ 1740484 w 2082050"/>
                <a:gd name="connsiteY31" fmla="*/ 3808812 h 3833718"/>
                <a:gd name="connsiteX32" fmla="*/ 1445172 w 2082050"/>
                <a:gd name="connsiteY32" fmla="*/ 3798138 h 3833718"/>
                <a:gd name="connsiteX33" fmla="*/ 1228135 w 2082050"/>
                <a:gd name="connsiteY33" fmla="*/ 3776790 h 3833718"/>
                <a:gd name="connsiteX34" fmla="*/ 1124954 w 2082050"/>
                <a:gd name="connsiteY34" fmla="*/ 3737652 h 3833718"/>
                <a:gd name="connsiteX35" fmla="*/ 1071584 w 2082050"/>
                <a:gd name="connsiteY35" fmla="*/ 3698515 h 3833718"/>
                <a:gd name="connsiteX36" fmla="*/ 1007244 w 2082050"/>
                <a:gd name="connsiteY36" fmla="*/ 3630913 h 3833718"/>
                <a:gd name="connsiteX37" fmla="*/ 968738 w 2082050"/>
                <a:gd name="connsiteY37" fmla="*/ 3488883 h 3833718"/>
                <a:gd name="connsiteX38" fmla="*/ 912446 w 2082050"/>
                <a:gd name="connsiteY38" fmla="*/ 3353390 h 3833718"/>
                <a:gd name="connsiteX39" fmla="*/ 887412 w 2082050"/>
                <a:gd name="connsiteY39" fmla="*/ 3202496 h 3833718"/>
                <a:gd name="connsiteX40" fmla="*/ 840225 w 2082050"/>
                <a:gd name="connsiteY40" fmla="*/ 3015104 h 3833718"/>
                <a:gd name="connsiteX41" fmla="*/ 801088 w 2082050"/>
                <a:gd name="connsiteY41" fmla="*/ 2837193 h 3833718"/>
                <a:gd name="connsiteX42" fmla="*/ 761950 w 2082050"/>
                <a:gd name="connsiteY42" fmla="*/ 2675301 h 3833718"/>
                <a:gd name="connsiteX43" fmla="*/ 731792 w 2082050"/>
                <a:gd name="connsiteY43" fmla="*/ 2488790 h 3833718"/>
                <a:gd name="connsiteX44" fmla="*/ 673466 w 2082050"/>
                <a:gd name="connsiteY44" fmla="*/ 2116651 h 3833718"/>
                <a:gd name="connsiteX45" fmla="*/ 619630 w 2082050"/>
                <a:gd name="connsiteY45" fmla="*/ 1754297 h 3833718"/>
                <a:gd name="connsiteX46" fmla="*/ 519375 w 2082050"/>
                <a:gd name="connsiteY46" fmla="*/ 1340934 h 3833718"/>
                <a:gd name="connsiteX47" fmla="*/ 400565 w 2082050"/>
                <a:gd name="connsiteY47" fmla="*/ 1121795 h 3833718"/>
                <a:gd name="connsiteX48" fmla="*/ 283448 w 2082050"/>
                <a:gd name="connsiteY48" fmla="*/ 991323 h 3833718"/>
                <a:gd name="connsiteX49" fmla="*/ 164300 w 2082050"/>
                <a:gd name="connsiteY49" fmla="*/ 939727 h 3833718"/>
                <a:gd name="connsiteX50" fmla="*/ 61288 w 2082050"/>
                <a:gd name="connsiteY50" fmla="*/ 903253 h 3833718"/>
                <a:gd name="connsiteX51" fmla="*/ 0 w 2082050"/>
                <a:gd name="connsiteY51" fmla="*/ 317657 h 3833718"/>
                <a:gd name="connsiteX52" fmla="*/ 81199 w 2082050"/>
                <a:gd name="connsiteY52" fmla="*/ 228104 h 3833718"/>
                <a:gd name="connsiteX0" fmla="*/ 81199 w 2082050"/>
                <a:gd name="connsiteY0" fmla="*/ 228104 h 3833718"/>
                <a:gd name="connsiteX1" fmla="*/ 73147 w 2082050"/>
                <a:gd name="connsiteY1" fmla="*/ 350079 h 3833718"/>
                <a:gd name="connsiteX2" fmla="*/ 73541 w 2082050"/>
                <a:gd name="connsiteY2" fmla="*/ 389126 h 3833718"/>
                <a:gd name="connsiteX3" fmla="*/ 117409 w 2082050"/>
                <a:gd name="connsiteY3" fmla="*/ 384476 h 3833718"/>
                <a:gd name="connsiteX4" fmla="*/ 162913 w 2082050"/>
                <a:gd name="connsiteY4" fmla="*/ 485484 h 3833718"/>
                <a:gd name="connsiteX5" fmla="*/ 85957 w 2082050"/>
                <a:gd name="connsiteY5" fmla="*/ 432059 h 3833718"/>
                <a:gd name="connsiteX6" fmla="*/ 121131 w 2082050"/>
                <a:gd name="connsiteY6" fmla="*/ 485445 h 3833718"/>
                <a:gd name="connsiteX7" fmla="*/ 126220 w 2082050"/>
                <a:gd name="connsiteY7" fmla="*/ 0 h 3833718"/>
                <a:gd name="connsiteX8" fmla="*/ 142356 w 2082050"/>
                <a:gd name="connsiteY8" fmla="*/ 424895 h 3833718"/>
                <a:gd name="connsiteX9" fmla="*/ 126732 w 2082050"/>
                <a:gd name="connsiteY9" fmla="*/ 418156 h 3833718"/>
                <a:gd name="connsiteX10" fmla="*/ 150069 w 2082050"/>
                <a:gd name="connsiteY10" fmla="*/ 207265 h 3833718"/>
                <a:gd name="connsiteX11" fmla="*/ 330340 w 2082050"/>
                <a:gd name="connsiteY11" fmla="*/ 268097 h 3833718"/>
                <a:gd name="connsiteX12" fmla="*/ 488037 w 2082050"/>
                <a:gd name="connsiteY12" fmla="*/ 439716 h 3833718"/>
                <a:gd name="connsiteX13" fmla="*/ 591257 w 2082050"/>
                <a:gd name="connsiteY13" fmla="*/ 653364 h 3833718"/>
                <a:gd name="connsiteX14" fmla="*/ 683090 w 2082050"/>
                <a:gd name="connsiteY14" fmla="*/ 902998 h 3833718"/>
                <a:gd name="connsiteX15" fmla="*/ 734132 w 2082050"/>
                <a:gd name="connsiteY15" fmla="*/ 1184379 h 3833718"/>
                <a:gd name="connsiteX16" fmla="*/ 809496 w 2082050"/>
                <a:gd name="connsiteY16" fmla="*/ 1596987 h 3833718"/>
                <a:gd name="connsiteX17" fmla="*/ 842734 w 2082050"/>
                <a:gd name="connsiteY17" fmla="*/ 1871430 h 3833718"/>
                <a:gd name="connsiteX18" fmla="*/ 904620 w 2082050"/>
                <a:gd name="connsiteY18" fmla="*/ 2322145 h 3833718"/>
                <a:gd name="connsiteX19" fmla="*/ 987382 w 2082050"/>
                <a:gd name="connsiteY19" fmla="*/ 2491588 h 3833718"/>
                <a:gd name="connsiteX20" fmla="*/ 1032965 w 2082050"/>
                <a:gd name="connsiteY20" fmla="*/ 2734526 h 3833718"/>
                <a:gd name="connsiteX21" fmla="*/ 1064693 w 2082050"/>
                <a:gd name="connsiteY21" fmla="*/ 2858649 h 3833718"/>
                <a:gd name="connsiteX22" fmla="*/ 1104584 w 2082050"/>
                <a:gd name="connsiteY22" fmla="*/ 2985736 h 3833718"/>
                <a:gd name="connsiteX23" fmla="*/ 1197812 w 2082050"/>
                <a:gd name="connsiteY23" fmla="*/ 3149893 h 3833718"/>
                <a:gd name="connsiteX24" fmla="*/ 1298492 w 2082050"/>
                <a:gd name="connsiteY24" fmla="*/ 3212868 h 3833718"/>
                <a:gd name="connsiteX25" fmla="*/ 1364774 w 2082050"/>
                <a:gd name="connsiteY25" fmla="*/ 3232689 h 3833718"/>
                <a:gd name="connsiteX26" fmla="*/ 1446314 w 2082050"/>
                <a:gd name="connsiteY26" fmla="*/ 3281351 h 3833718"/>
                <a:gd name="connsiteX27" fmla="*/ 1541237 w 2082050"/>
                <a:gd name="connsiteY27" fmla="*/ 3261609 h 3833718"/>
                <a:gd name="connsiteX28" fmla="*/ 2046470 w 2082050"/>
                <a:gd name="connsiteY28" fmla="*/ 3261609 h 3833718"/>
                <a:gd name="connsiteX29" fmla="*/ 2032238 w 2082050"/>
                <a:gd name="connsiteY29" fmla="*/ 3826602 h 3833718"/>
                <a:gd name="connsiteX30" fmla="*/ 2082050 w 2082050"/>
                <a:gd name="connsiteY30" fmla="*/ 3833718 h 3833718"/>
                <a:gd name="connsiteX31" fmla="*/ 1740484 w 2082050"/>
                <a:gd name="connsiteY31" fmla="*/ 3808812 h 3833718"/>
                <a:gd name="connsiteX32" fmla="*/ 1445172 w 2082050"/>
                <a:gd name="connsiteY32" fmla="*/ 3798138 h 3833718"/>
                <a:gd name="connsiteX33" fmla="*/ 1228135 w 2082050"/>
                <a:gd name="connsiteY33" fmla="*/ 3776790 h 3833718"/>
                <a:gd name="connsiteX34" fmla="*/ 1124954 w 2082050"/>
                <a:gd name="connsiteY34" fmla="*/ 3737652 h 3833718"/>
                <a:gd name="connsiteX35" fmla="*/ 1071584 w 2082050"/>
                <a:gd name="connsiteY35" fmla="*/ 3698515 h 3833718"/>
                <a:gd name="connsiteX36" fmla="*/ 1007244 w 2082050"/>
                <a:gd name="connsiteY36" fmla="*/ 3630913 h 3833718"/>
                <a:gd name="connsiteX37" fmla="*/ 968738 w 2082050"/>
                <a:gd name="connsiteY37" fmla="*/ 3488883 h 3833718"/>
                <a:gd name="connsiteX38" fmla="*/ 912446 w 2082050"/>
                <a:gd name="connsiteY38" fmla="*/ 3353390 h 3833718"/>
                <a:gd name="connsiteX39" fmla="*/ 887412 w 2082050"/>
                <a:gd name="connsiteY39" fmla="*/ 3202496 h 3833718"/>
                <a:gd name="connsiteX40" fmla="*/ 840225 w 2082050"/>
                <a:gd name="connsiteY40" fmla="*/ 3015104 h 3833718"/>
                <a:gd name="connsiteX41" fmla="*/ 801088 w 2082050"/>
                <a:gd name="connsiteY41" fmla="*/ 2837193 h 3833718"/>
                <a:gd name="connsiteX42" fmla="*/ 761950 w 2082050"/>
                <a:gd name="connsiteY42" fmla="*/ 2675301 h 3833718"/>
                <a:gd name="connsiteX43" fmla="*/ 731792 w 2082050"/>
                <a:gd name="connsiteY43" fmla="*/ 2488790 h 3833718"/>
                <a:gd name="connsiteX44" fmla="*/ 673466 w 2082050"/>
                <a:gd name="connsiteY44" fmla="*/ 2116651 h 3833718"/>
                <a:gd name="connsiteX45" fmla="*/ 619630 w 2082050"/>
                <a:gd name="connsiteY45" fmla="*/ 1754297 h 3833718"/>
                <a:gd name="connsiteX46" fmla="*/ 519375 w 2082050"/>
                <a:gd name="connsiteY46" fmla="*/ 1340934 h 3833718"/>
                <a:gd name="connsiteX47" fmla="*/ 400565 w 2082050"/>
                <a:gd name="connsiteY47" fmla="*/ 1121795 h 3833718"/>
                <a:gd name="connsiteX48" fmla="*/ 283448 w 2082050"/>
                <a:gd name="connsiteY48" fmla="*/ 991323 h 3833718"/>
                <a:gd name="connsiteX49" fmla="*/ 164300 w 2082050"/>
                <a:gd name="connsiteY49" fmla="*/ 939727 h 3833718"/>
                <a:gd name="connsiteX50" fmla="*/ 61288 w 2082050"/>
                <a:gd name="connsiteY50" fmla="*/ 903253 h 3833718"/>
                <a:gd name="connsiteX51" fmla="*/ 0 w 2082050"/>
                <a:gd name="connsiteY51" fmla="*/ 317657 h 3833718"/>
                <a:gd name="connsiteX52" fmla="*/ 81199 w 2082050"/>
                <a:gd name="connsiteY52" fmla="*/ 228104 h 3833718"/>
                <a:gd name="connsiteX0" fmla="*/ 81199 w 2082050"/>
                <a:gd name="connsiteY0" fmla="*/ 228104 h 3833718"/>
                <a:gd name="connsiteX1" fmla="*/ 73147 w 2082050"/>
                <a:gd name="connsiteY1" fmla="*/ 350079 h 3833718"/>
                <a:gd name="connsiteX2" fmla="*/ 73541 w 2082050"/>
                <a:gd name="connsiteY2" fmla="*/ 389126 h 3833718"/>
                <a:gd name="connsiteX3" fmla="*/ 117409 w 2082050"/>
                <a:gd name="connsiteY3" fmla="*/ 384476 h 3833718"/>
                <a:gd name="connsiteX4" fmla="*/ 162913 w 2082050"/>
                <a:gd name="connsiteY4" fmla="*/ 485484 h 3833718"/>
                <a:gd name="connsiteX5" fmla="*/ 85957 w 2082050"/>
                <a:gd name="connsiteY5" fmla="*/ 432059 h 3833718"/>
                <a:gd name="connsiteX6" fmla="*/ 121131 w 2082050"/>
                <a:gd name="connsiteY6" fmla="*/ 485445 h 3833718"/>
                <a:gd name="connsiteX7" fmla="*/ 126220 w 2082050"/>
                <a:gd name="connsiteY7" fmla="*/ 0 h 3833718"/>
                <a:gd name="connsiteX8" fmla="*/ 142356 w 2082050"/>
                <a:gd name="connsiteY8" fmla="*/ 424895 h 3833718"/>
                <a:gd name="connsiteX9" fmla="*/ 126732 w 2082050"/>
                <a:gd name="connsiteY9" fmla="*/ 418156 h 3833718"/>
                <a:gd name="connsiteX10" fmla="*/ 150069 w 2082050"/>
                <a:gd name="connsiteY10" fmla="*/ 207265 h 3833718"/>
                <a:gd name="connsiteX11" fmla="*/ 330340 w 2082050"/>
                <a:gd name="connsiteY11" fmla="*/ 268097 h 3833718"/>
                <a:gd name="connsiteX12" fmla="*/ 488037 w 2082050"/>
                <a:gd name="connsiteY12" fmla="*/ 439716 h 3833718"/>
                <a:gd name="connsiteX13" fmla="*/ 591257 w 2082050"/>
                <a:gd name="connsiteY13" fmla="*/ 653364 h 3833718"/>
                <a:gd name="connsiteX14" fmla="*/ 683090 w 2082050"/>
                <a:gd name="connsiteY14" fmla="*/ 902998 h 3833718"/>
                <a:gd name="connsiteX15" fmla="*/ 734132 w 2082050"/>
                <a:gd name="connsiteY15" fmla="*/ 1184379 h 3833718"/>
                <a:gd name="connsiteX16" fmla="*/ 809496 w 2082050"/>
                <a:gd name="connsiteY16" fmla="*/ 1596987 h 3833718"/>
                <a:gd name="connsiteX17" fmla="*/ 842734 w 2082050"/>
                <a:gd name="connsiteY17" fmla="*/ 1871430 h 3833718"/>
                <a:gd name="connsiteX18" fmla="*/ 947314 w 2082050"/>
                <a:gd name="connsiteY18" fmla="*/ 2241036 h 3833718"/>
                <a:gd name="connsiteX19" fmla="*/ 987382 w 2082050"/>
                <a:gd name="connsiteY19" fmla="*/ 2491588 h 3833718"/>
                <a:gd name="connsiteX20" fmla="*/ 1032965 w 2082050"/>
                <a:gd name="connsiteY20" fmla="*/ 2734526 h 3833718"/>
                <a:gd name="connsiteX21" fmla="*/ 1064693 w 2082050"/>
                <a:gd name="connsiteY21" fmla="*/ 2858649 h 3833718"/>
                <a:gd name="connsiteX22" fmla="*/ 1104584 w 2082050"/>
                <a:gd name="connsiteY22" fmla="*/ 2985736 h 3833718"/>
                <a:gd name="connsiteX23" fmla="*/ 1197812 w 2082050"/>
                <a:gd name="connsiteY23" fmla="*/ 3149893 h 3833718"/>
                <a:gd name="connsiteX24" fmla="*/ 1298492 w 2082050"/>
                <a:gd name="connsiteY24" fmla="*/ 3212868 h 3833718"/>
                <a:gd name="connsiteX25" fmla="*/ 1364774 w 2082050"/>
                <a:gd name="connsiteY25" fmla="*/ 3232689 h 3833718"/>
                <a:gd name="connsiteX26" fmla="*/ 1446314 w 2082050"/>
                <a:gd name="connsiteY26" fmla="*/ 3281351 h 3833718"/>
                <a:gd name="connsiteX27" fmla="*/ 1541237 w 2082050"/>
                <a:gd name="connsiteY27" fmla="*/ 3261609 h 3833718"/>
                <a:gd name="connsiteX28" fmla="*/ 2046470 w 2082050"/>
                <a:gd name="connsiteY28" fmla="*/ 3261609 h 3833718"/>
                <a:gd name="connsiteX29" fmla="*/ 2032238 w 2082050"/>
                <a:gd name="connsiteY29" fmla="*/ 3826602 h 3833718"/>
                <a:gd name="connsiteX30" fmla="*/ 2082050 w 2082050"/>
                <a:gd name="connsiteY30" fmla="*/ 3833718 h 3833718"/>
                <a:gd name="connsiteX31" fmla="*/ 1740484 w 2082050"/>
                <a:gd name="connsiteY31" fmla="*/ 3808812 h 3833718"/>
                <a:gd name="connsiteX32" fmla="*/ 1445172 w 2082050"/>
                <a:gd name="connsiteY32" fmla="*/ 3798138 h 3833718"/>
                <a:gd name="connsiteX33" fmla="*/ 1228135 w 2082050"/>
                <a:gd name="connsiteY33" fmla="*/ 3776790 h 3833718"/>
                <a:gd name="connsiteX34" fmla="*/ 1124954 w 2082050"/>
                <a:gd name="connsiteY34" fmla="*/ 3737652 h 3833718"/>
                <a:gd name="connsiteX35" fmla="*/ 1071584 w 2082050"/>
                <a:gd name="connsiteY35" fmla="*/ 3698515 h 3833718"/>
                <a:gd name="connsiteX36" fmla="*/ 1007244 w 2082050"/>
                <a:gd name="connsiteY36" fmla="*/ 3630913 h 3833718"/>
                <a:gd name="connsiteX37" fmla="*/ 968738 w 2082050"/>
                <a:gd name="connsiteY37" fmla="*/ 3488883 h 3833718"/>
                <a:gd name="connsiteX38" fmla="*/ 912446 w 2082050"/>
                <a:gd name="connsiteY38" fmla="*/ 3353390 h 3833718"/>
                <a:gd name="connsiteX39" fmla="*/ 887412 w 2082050"/>
                <a:gd name="connsiteY39" fmla="*/ 3202496 h 3833718"/>
                <a:gd name="connsiteX40" fmla="*/ 840225 w 2082050"/>
                <a:gd name="connsiteY40" fmla="*/ 3015104 h 3833718"/>
                <a:gd name="connsiteX41" fmla="*/ 801088 w 2082050"/>
                <a:gd name="connsiteY41" fmla="*/ 2837193 h 3833718"/>
                <a:gd name="connsiteX42" fmla="*/ 761950 w 2082050"/>
                <a:gd name="connsiteY42" fmla="*/ 2675301 h 3833718"/>
                <a:gd name="connsiteX43" fmla="*/ 731792 w 2082050"/>
                <a:gd name="connsiteY43" fmla="*/ 2488790 h 3833718"/>
                <a:gd name="connsiteX44" fmla="*/ 673466 w 2082050"/>
                <a:gd name="connsiteY44" fmla="*/ 2116651 h 3833718"/>
                <a:gd name="connsiteX45" fmla="*/ 619630 w 2082050"/>
                <a:gd name="connsiteY45" fmla="*/ 1754297 h 3833718"/>
                <a:gd name="connsiteX46" fmla="*/ 519375 w 2082050"/>
                <a:gd name="connsiteY46" fmla="*/ 1340934 h 3833718"/>
                <a:gd name="connsiteX47" fmla="*/ 400565 w 2082050"/>
                <a:gd name="connsiteY47" fmla="*/ 1121795 h 3833718"/>
                <a:gd name="connsiteX48" fmla="*/ 283448 w 2082050"/>
                <a:gd name="connsiteY48" fmla="*/ 991323 h 3833718"/>
                <a:gd name="connsiteX49" fmla="*/ 164300 w 2082050"/>
                <a:gd name="connsiteY49" fmla="*/ 939727 h 3833718"/>
                <a:gd name="connsiteX50" fmla="*/ 61288 w 2082050"/>
                <a:gd name="connsiteY50" fmla="*/ 903253 h 3833718"/>
                <a:gd name="connsiteX51" fmla="*/ 0 w 2082050"/>
                <a:gd name="connsiteY51" fmla="*/ 317657 h 3833718"/>
                <a:gd name="connsiteX52" fmla="*/ 81199 w 2082050"/>
                <a:gd name="connsiteY52" fmla="*/ 228104 h 3833718"/>
                <a:gd name="connsiteX0" fmla="*/ 81199 w 2082050"/>
                <a:gd name="connsiteY0" fmla="*/ 228104 h 3833718"/>
                <a:gd name="connsiteX1" fmla="*/ 73147 w 2082050"/>
                <a:gd name="connsiteY1" fmla="*/ 350079 h 3833718"/>
                <a:gd name="connsiteX2" fmla="*/ 73541 w 2082050"/>
                <a:gd name="connsiteY2" fmla="*/ 389126 h 3833718"/>
                <a:gd name="connsiteX3" fmla="*/ 117409 w 2082050"/>
                <a:gd name="connsiteY3" fmla="*/ 384476 h 3833718"/>
                <a:gd name="connsiteX4" fmla="*/ 162913 w 2082050"/>
                <a:gd name="connsiteY4" fmla="*/ 485484 h 3833718"/>
                <a:gd name="connsiteX5" fmla="*/ 85957 w 2082050"/>
                <a:gd name="connsiteY5" fmla="*/ 432059 h 3833718"/>
                <a:gd name="connsiteX6" fmla="*/ 121131 w 2082050"/>
                <a:gd name="connsiteY6" fmla="*/ 485445 h 3833718"/>
                <a:gd name="connsiteX7" fmla="*/ 126220 w 2082050"/>
                <a:gd name="connsiteY7" fmla="*/ 0 h 3833718"/>
                <a:gd name="connsiteX8" fmla="*/ 142356 w 2082050"/>
                <a:gd name="connsiteY8" fmla="*/ 424895 h 3833718"/>
                <a:gd name="connsiteX9" fmla="*/ 126732 w 2082050"/>
                <a:gd name="connsiteY9" fmla="*/ 418156 h 3833718"/>
                <a:gd name="connsiteX10" fmla="*/ 150069 w 2082050"/>
                <a:gd name="connsiteY10" fmla="*/ 207265 h 3833718"/>
                <a:gd name="connsiteX11" fmla="*/ 330340 w 2082050"/>
                <a:gd name="connsiteY11" fmla="*/ 268097 h 3833718"/>
                <a:gd name="connsiteX12" fmla="*/ 488037 w 2082050"/>
                <a:gd name="connsiteY12" fmla="*/ 439716 h 3833718"/>
                <a:gd name="connsiteX13" fmla="*/ 591257 w 2082050"/>
                <a:gd name="connsiteY13" fmla="*/ 653364 h 3833718"/>
                <a:gd name="connsiteX14" fmla="*/ 683090 w 2082050"/>
                <a:gd name="connsiteY14" fmla="*/ 902998 h 3833718"/>
                <a:gd name="connsiteX15" fmla="*/ 734132 w 2082050"/>
                <a:gd name="connsiteY15" fmla="*/ 1184379 h 3833718"/>
                <a:gd name="connsiteX16" fmla="*/ 809496 w 2082050"/>
                <a:gd name="connsiteY16" fmla="*/ 1596987 h 3833718"/>
                <a:gd name="connsiteX17" fmla="*/ 894918 w 2082050"/>
                <a:gd name="connsiteY17" fmla="*/ 1830875 h 3833718"/>
                <a:gd name="connsiteX18" fmla="*/ 947314 w 2082050"/>
                <a:gd name="connsiteY18" fmla="*/ 2241036 h 3833718"/>
                <a:gd name="connsiteX19" fmla="*/ 987382 w 2082050"/>
                <a:gd name="connsiteY19" fmla="*/ 2491588 h 3833718"/>
                <a:gd name="connsiteX20" fmla="*/ 1032965 w 2082050"/>
                <a:gd name="connsiteY20" fmla="*/ 2734526 h 3833718"/>
                <a:gd name="connsiteX21" fmla="*/ 1064693 w 2082050"/>
                <a:gd name="connsiteY21" fmla="*/ 2858649 h 3833718"/>
                <a:gd name="connsiteX22" fmla="*/ 1104584 w 2082050"/>
                <a:gd name="connsiteY22" fmla="*/ 2985736 h 3833718"/>
                <a:gd name="connsiteX23" fmla="*/ 1197812 w 2082050"/>
                <a:gd name="connsiteY23" fmla="*/ 3149893 h 3833718"/>
                <a:gd name="connsiteX24" fmla="*/ 1298492 w 2082050"/>
                <a:gd name="connsiteY24" fmla="*/ 3212868 h 3833718"/>
                <a:gd name="connsiteX25" fmla="*/ 1364774 w 2082050"/>
                <a:gd name="connsiteY25" fmla="*/ 3232689 h 3833718"/>
                <a:gd name="connsiteX26" fmla="*/ 1446314 w 2082050"/>
                <a:gd name="connsiteY26" fmla="*/ 3281351 h 3833718"/>
                <a:gd name="connsiteX27" fmla="*/ 1541237 w 2082050"/>
                <a:gd name="connsiteY27" fmla="*/ 3261609 h 3833718"/>
                <a:gd name="connsiteX28" fmla="*/ 2046470 w 2082050"/>
                <a:gd name="connsiteY28" fmla="*/ 3261609 h 3833718"/>
                <a:gd name="connsiteX29" fmla="*/ 2032238 w 2082050"/>
                <a:gd name="connsiteY29" fmla="*/ 3826602 h 3833718"/>
                <a:gd name="connsiteX30" fmla="*/ 2082050 w 2082050"/>
                <a:gd name="connsiteY30" fmla="*/ 3833718 h 3833718"/>
                <a:gd name="connsiteX31" fmla="*/ 1740484 w 2082050"/>
                <a:gd name="connsiteY31" fmla="*/ 3808812 h 3833718"/>
                <a:gd name="connsiteX32" fmla="*/ 1445172 w 2082050"/>
                <a:gd name="connsiteY32" fmla="*/ 3798138 h 3833718"/>
                <a:gd name="connsiteX33" fmla="*/ 1228135 w 2082050"/>
                <a:gd name="connsiteY33" fmla="*/ 3776790 h 3833718"/>
                <a:gd name="connsiteX34" fmla="*/ 1124954 w 2082050"/>
                <a:gd name="connsiteY34" fmla="*/ 3737652 h 3833718"/>
                <a:gd name="connsiteX35" fmla="*/ 1071584 w 2082050"/>
                <a:gd name="connsiteY35" fmla="*/ 3698515 h 3833718"/>
                <a:gd name="connsiteX36" fmla="*/ 1007244 w 2082050"/>
                <a:gd name="connsiteY36" fmla="*/ 3630913 h 3833718"/>
                <a:gd name="connsiteX37" fmla="*/ 968738 w 2082050"/>
                <a:gd name="connsiteY37" fmla="*/ 3488883 h 3833718"/>
                <a:gd name="connsiteX38" fmla="*/ 912446 w 2082050"/>
                <a:gd name="connsiteY38" fmla="*/ 3353390 h 3833718"/>
                <a:gd name="connsiteX39" fmla="*/ 887412 w 2082050"/>
                <a:gd name="connsiteY39" fmla="*/ 3202496 h 3833718"/>
                <a:gd name="connsiteX40" fmla="*/ 840225 w 2082050"/>
                <a:gd name="connsiteY40" fmla="*/ 3015104 h 3833718"/>
                <a:gd name="connsiteX41" fmla="*/ 801088 w 2082050"/>
                <a:gd name="connsiteY41" fmla="*/ 2837193 h 3833718"/>
                <a:gd name="connsiteX42" fmla="*/ 761950 w 2082050"/>
                <a:gd name="connsiteY42" fmla="*/ 2675301 h 3833718"/>
                <a:gd name="connsiteX43" fmla="*/ 731792 w 2082050"/>
                <a:gd name="connsiteY43" fmla="*/ 2488790 h 3833718"/>
                <a:gd name="connsiteX44" fmla="*/ 673466 w 2082050"/>
                <a:gd name="connsiteY44" fmla="*/ 2116651 h 3833718"/>
                <a:gd name="connsiteX45" fmla="*/ 619630 w 2082050"/>
                <a:gd name="connsiteY45" fmla="*/ 1754297 h 3833718"/>
                <a:gd name="connsiteX46" fmla="*/ 519375 w 2082050"/>
                <a:gd name="connsiteY46" fmla="*/ 1340934 h 3833718"/>
                <a:gd name="connsiteX47" fmla="*/ 400565 w 2082050"/>
                <a:gd name="connsiteY47" fmla="*/ 1121795 h 3833718"/>
                <a:gd name="connsiteX48" fmla="*/ 283448 w 2082050"/>
                <a:gd name="connsiteY48" fmla="*/ 991323 h 3833718"/>
                <a:gd name="connsiteX49" fmla="*/ 164300 w 2082050"/>
                <a:gd name="connsiteY49" fmla="*/ 939727 h 3833718"/>
                <a:gd name="connsiteX50" fmla="*/ 61288 w 2082050"/>
                <a:gd name="connsiteY50" fmla="*/ 903253 h 3833718"/>
                <a:gd name="connsiteX51" fmla="*/ 0 w 2082050"/>
                <a:gd name="connsiteY51" fmla="*/ 317657 h 3833718"/>
                <a:gd name="connsiteX52" fmla="*/ 81199 w 2082050"/>
                <a:gd name="connsiteY52" fmla="*/ 228104 h 3833718"/>
                <a:gd name="connsiteX0" fmla="*/ 81199 w 2082050"/>
                <a:gd name="connsiteY0" fmla="*/ 228104 h 3833718"/>
                <a:gd name="connsiteX1" fmla="*/ 73147 w 2082050"/>
                <a:gd name="connsiteY1" fmla="*/ 350079 h 3833718"/>
                <a:gd name="connsiteX2" fmla="*/ 73541 w 2082050"/>
                <a:gd name="connsiteY2" fmla="*/ 389126 h 3833718"/>
                <a:gd name="connsiteX3" fmla="*/ 117409 w 2082050"/>
                <a:gd name="connsiteY3" fmla="*/ 384476 h 3833718"/>
                <a:gd name="connsiteX4" fmla="*/ 162913 w 2082050"/>
                <a:gd name="connsiteY4" fmla="*/ 485484 h 3833718"/>
                <a:gd name="connsiteX5" fmla="*/ 85957 w 2082050"/>
                <a:gd name="connsiteY5" fmla="*/ 432059 h 3833718"/>
                <a:gd name="connsiteX6" fmla="*/ 121131 w 2082050"/>
                <a:gd name="connsiteY6" fmla="*/ 485445 h 3833718"/>
                <a:gd name="connsiteX7" fmla="*/ 126220 w 2082050"/>
                <a:gd name="connsiteY7" fmla="*/ 0 h 3833718"/>
                <a:gd name="connsiteX8" fmla="*/ 142356 w 2082050"/>
                <a:gd name="connsiteY8" fmla="*/ 424895 h 3833718"/>
                <a:gd name="connsiteX9" fmla="*/ 126732 w 2082050"/>
                <a:gd name="connsiteY9" fmla="*/ 418156 h 3833718"/>
                <a:gd name="connsiteX10" fmla="*/ 150069 w 2082050"/>
                <a:gd name="connsiteY10" fmla="*/ 207265 h 3833718"/>
                <a:gd name="connsiteX11" fmla="*/ 330340 w 2082050"/>
                <a:gd name="connsiteY11" fmla="*/ 268097 h 3833718"/>
                <a:gd name="connsiteX12" fmla="*/ 488037 w 2082050"/>
                <a:gd name="connsiteY12" fmla="*/ 439716 h 3833718"/>
                <a:gd name="connsiteX13" fmla="*/ 591257 w 2082050"/>
                <a:gd name="connsiteY13" fmla="*/ 653364 h 3833718"/>
                <a:gd name="connsiteX14" fmla="*/ 683090 w 2082050"/>
                <a:gd name="connsiteY14" fmla="*/ 902998 h 3833718"/>
                <a:gd name="connsiteX15" fmla="*/ 734132 w 2082050"/>
                <a:gd name="connsiteY15" fmla="*/ 1184379 h 3833718"/>
                <a:gd name="connsiteX16" fmla="*/ 833216 w 2082050"/>
                <a:gd name="connsiteY16" fmla="*/ 1475323 h 3833718"/>
                <a:gd name="connsiteX17" fmla="*/ 894918 w 2082050"/>
                <a:gd name="connsiteY17" fmla="*/ 1830875 h 3833718"/>
                <a:gd name="connsiteX18" fmla="*/ 947314 w 2082050"/>
                <a:gd name="connsiteY18" fmla="*/ 2241036 h 3833718"/>
                <a:gd name="connsiteX19" fmla="*/ 987382 w 2082050"/>
                <a:gd name="connsiteY19" fmla="*/ 2491588 h 3833718"/>
                <a:gd name="connsiteX20" fmla="*/ 1032965 w 2082050"/>
                <a:gd name="connsiteY20" fmla="*/ 2734526 h 3833718"/>
                <a:gd name="connsiteX21" fmla="*/ 1064693 w 2082050"/>
                <a:gd name="connsiteY21" fmla="*/ 2858649 h 3833718"/>
                <a:gd name="connsiteX22" fmla="*/ 1104584 w 2082050"/>
                <a:gd name="connsiteY22" fmla="*/ 2985736 h 3833718"/>
                <a:gd name="connsiteX23" fmla="*/ 1197812 w 2082050"/>
                <a:gd name="connsiteY23" fmla="*/ 3149893 h 3833718"/>
                <a:gd name="connsiteX24" fmla="*/ 1298492 w 2082050"/>
                <a:gd name="connsiteY24" fmla="*/ 3212868 h 3833718"/>
                <a:gd name="connsiteX25" fmla="*/ 1364774 w 2082050"/>
                <a:gd name="connsiteY25" fmla="*/ 3232689 h 3833718"/>
                <a:gd name="connsiteX26" fmla="*/ 1446314 w 2082050"/>
                <a:gd name="connsiteY26" fmla="*/ 3281351 h 3833718"/>
                <a:gd name="connsiteX27" fmla="*/ 1541237 w 2082050"/>
                <a:gd name="connsiteY27" fmla="*/ 3261609 h 3833718"/>
                <a:gd name="connsiteX28" fmla="*/ 2046470 w 2082050"/>
                <a:gd name="connsiteY28" fmla="*/ 3261609 h 3833718"/>
                <a:gd name="connsiteX29" fmla="*/ 2032238 w 2082050"/>
                <a:gd name="connsiteY29" fmla="*/ 3826602 h 3833718"/>
                <a:gd name="connsiteX30" fmla="*/ 2082050 w 2082050"/>
                <a:gd name="connsiteY30" fmla="*/ 3833718 h 3833718"/>
                <a:gd name="connsiteX31" fmla="*/ 1740484 w 2082050"/>
                <a:gd name="connsiteY31" fmla="*/ 3808812 h 3833718"/>
                <a:gd name="connsiteX32" fmla="*/ 1445172 w 2082050"/>
                <a:gd name="connsiteY32" fmla="*/ 3798138 h 3833718"/>
                <a:gd name="connsiteX33" fmla="*/ 1228135 w 2082050"/>
                <a:gd name="connsiteY33" fmla="*/ 3776790 h 3833718"/>
                <a:gd name="connsiteX34" fmla="*/ 1124954 w 2082050"/>
                <a:gd name="connsiteY34" fmla="*/ 3737652 h 3833718"/>
                <a:gd name="connsiteX35" fmla="*/ 1071584 w 2082050"/>
                <a:gd name="connsiteY35" fmla="*/ 3698515 h 3833718"/>
                <a:gd name="connsiteX36" fmla="*/ 1007244 w 2082050"/>
                <a:gd name="connsiteY36" fmla="*/ 3630913 h 3833718"/>
                <a:gd name="connsiteX37" fmla="*/ 968738 w 2082050"/>
                <a:gd name="connsiteY37" fmla="*/ 3488883 h 3833718"/>
                <a:gd name="connsiteX38" fmla="*/ 912446 w 2082050"/>
                <a:gd name="connsiteY38" fmla="*/ 3353390 h 3833718"/>
                <a:gd name="connsiteX39" fmla="*/ 887412 w 2082050"/>
                <a:gd name="connsiteY39" fmla="*/ 3202496 h 3833718"/>
                <a:gd name="connsiteX40" fmla="*/ 840225 w 2082050"/>
                <a:gd name="connsiteY40" fmla="*/ 3015104 h 3833718"/>
                <a:gd name="connsiteX41" fmla="*/ 801088 w 2082050"/>
                <a:gd name="connsiteY41" fmla="*/ 2837193 h 3833718"/>
                <a:gd name="connsiteX42" fmla="*/ 761950 w 2082050"/>
                <a:gd name="connsiteY42" fmla="*/ 2675301 h 3833718"/>
                <a:gd name="connsiteX43" fmla="*/ 731792 w 2082050"/>
                <a:gd name="connsiteY43" fmla="*/ 2488790 h 3833718"/>
                <a:gd name="connsiteX44" fmla="*/ 673466 w 2082050"/>
                <a:gd name="connsiteY44" fmla="*/ 2116651 h 3833718"/>
                <a:gd name="connsiteX45" fmla="*/ 619630 w 2082050"/>
                <a:gd name="connsiteY45" fmla="*/ 1754297 h 3833718"/>
                <a:gd name="connsiteX46" fmla="*/ 519375 w 2082050"/>
                <a:gd name="connsiteY46" fmla="*/ 1340934 h 3833718"/>
                <a:gd name="connsiteX47" fmla="*/ 400565 w 2082050"/>
                <a:gd name="connsiteY47" fmla="*/ 1121795 h 3833718"/>
                <a:gd name="connsiteX48" fmla="*/ 283448 w 2082050"/>
                <a:gd name="connsiteY48" fmla="*/ 991323 h 3833718"/>
                <a:gd name="connsiteX49" fmla="*/ 164300 w 2082050"/>
                <a:gd name="connsiteY49" fmla="*/ 939727 h 3833718"/>
                <a:gd name="connsiteX50" fmla="*/ 61288 w 2082050"/>
                <a:gd name="connsiteY50" fmla="*/ 903253 h 3833718"/>
                <a:gd name="connsiteX51" fmla="*/ 0 w 2082050"/>
                <a:gd name="connsiteY51" fmla="*/ 317657 h 3833718"/>
                <a:gd name="connsiteX52" fmla="*/ 81199 w 2082050"/>
                <a:gd name="connsiteY52" fmla="*/ 228104 h 3833718"/>
                <a:gd name="connsiteX0" fmla="*/ 81199 w 2082050"/>
                <a:gd name="connsiteY0" fmla="*/ 228104 h 3833718"/>
                <a:gd name="connsiteX1" fmla="*/ 73147 w 2082050"/>
                <a:gd name="connsiteY1" fmla="*/ 350079 h 3833718"/>
                <a:gd name="connsiteX2" fmla="*/ 73541 w 2082050"/>
                <a:gd name="connsiteY2" fmla="*/ 389126 h 3833718"/>
                <a:gd name="connsiteX3" fmla="*/ 117409 w 2082050"/>
                <a:gd name="connsiteY3" fmla="*/ 384476 h 3833718"/>
                <a:gd name="connsiteX4" fmla="*/ 162913 w 2082050"/>
                <a:gd name="connsiteY4" fmla="*/ 485484 h 3833718"/>
                <a:gd name="connsiteX5" fmla="*/ 85957 w 2082050"/>
                <a:gd name="connsiteY5" fmla="*/ 432059 h 3833718"/>
                <a:gd name="connsiteX6" fmla="*/ 121131 w 2082050"/>
                <a:gd name="connsiteY6" fmla="*/ 485445 h 3833718"/>
                <a:gd name="connsiteX7" fmla="*/ 126220 w 2082050"/>
                <a:gd name="connsiteY7" fmla="*/ 0 h 3833718"/>
                <a:gd name="connsiteX8" fmla="*/ 142356 w 2082050"/>
                <a:gd name="connsiteY8" fmla="*/ 424895 h 3833718"/>
                <a:gd name="connsiteX9" fmla="*/ 126732 w 2082050"/>
                <a:gd name="connsiteY9" fmla="*/ 418156 h 3833718"/>
                <a:gd name="connsiteX10" fmla="*/ 150069 w 2082050"/>
                <a:gd name="connsiteY10" fmla="*/ 207265 h 3833718"/>
                <a:gd name="connsiteX11" fmla="*/ 330340 w 2082050"/>
                <a:gd name="connsiteY11" fmla="*/ 268097 h 3833718"/>
                <a:gd name="connsiteX12" fmla="*/ 488037 w 2082050"/>
                <a:gd name="connsiteY12" fmla="*/ 439716 h 3833718"/>
                <a:gd name="connsiteX13" fmla="*/ 591257 w 2082050"/>
                <a:gd name="connsiteY13" fmla="*/ 653364 h 3833718"/>
                <a:gd name="connsiteX14" fmla="*/ 683090 w 2082050"/>
                <a:gd name="connsiteY14" fmla="*/ 902998 h 3833718"/>
                <a:gd name="connsiteX15" fmla="*/ 762594 w 2082050"/>
                <a:gd name="connsiteY15" fmla="*/ 1113408 h 3833718"/>
                <a:gd name="connsiteX16" fmla="*/ 833216 w 2082050"/>
                <a:gd name="connsiteY16" fmla="*/ 1475323 h 3833718"/>
                <a:gd name="connsiteX17" fmla="*/ 894918 w 2082050"/>
                <a:gd name="connsiteY17" fmla="*/ 1830875 h 3833718"/>
                <a:gd name="connsiteX18" fmla="*/ 947314 w 2082050"/>
                <a:gd name="connsiteY18" fmla="*/ 2241036 h 3833718"/>
                <a:gd name="connsiteX19" fmla="*/ 987382 w 2082050"/>
                <a:gd name="connsiteY19" fmla="*/ 2491588 h 3833718"/>
                <a:gd name="connsiteX20" fmla="*/ 1032965 w 2082050"/>
                <a:gd name="connsiteY20" fmla="*/ 2734526 h 3833718"/>
                <a:gd name="connsiteX21" fmla="*/ 1064693 w 2082050"/>
                <a:gd name="connsiteY21" fmla="*/ 2858649 h 3833718"/>
                <a:gd name="connsiteX22" fmla="*/ 1104584 w 2082050"/>
                <a:gd name="connsiteY22" fmla="*/ 2985736 h 3833718"/>
                <a:gd name="connsiteX23" fmla="*/ 1197812 w 2082050"/>
                <a:gd name="connsiteY23" fmla="*/ 3149893 h 3833718"/>
                <a:gd name="connsiteX24" fmla="*/ 1298492 w 2082050"/>
                <a:gd name="connsiteY24" fmla="*/ 3212868 h 3833718"/>
                <a:gd name="connsiteX25" fmla="*/ 1364774 w 2082050"/>
                <a:gd name="connsiteY25" fmla="*/ 3232689 h 3833718"/>
                <a:gd name="connsiteX26" fmla="*/ 1446314 w 2082050"/>
                <a:gd name="connsiteY26" fmla="*/ 3281351 h 3833718"/>
                <a:gd name="connsiteX27" fmla="*/ 1541237 w 2082050"/>
                <a:gd name="connsiteY27" fmla="*/ 3261609 h 3833718"/>
                <a:gd name="connsiteX28" fmla="*/ 2046470 w 2082050"/>
                <a:gd name="connsiteY28" fmla="*/ 3261609 h 3833718"/>
                <a:gd name="connsiteX29" fmla="*/ 2032238 w 2082050"/>
                <a:gd name="connsiteY29" fmla="*/ 3826602 h 3833718"/>
                <a:gd name="connsiteX30" fmla="*/ 2082050 w 2082050"/>
                <a:gd name="connsiteY30" fmla="*/ 3833718 h 3833718"/>
                <a:gd name="connsiteX31" fmla="*/ 1740484 w 2082050"/>
                <a:gd name="connsiteY31" fmla="*/ 3808812 h 3833718"/>
                <a:gd name="connsiteX32" fmla="*/ 1445172 w 2082050"/>
                <a:gd name="connsiteY32" fmla="*/ 3798138 h 3833718"/>
                <a:gd name="connsiteX33" fmla="*/ 1228135 w 2082050"/>
                <a:gd name="connsiteY33" fmla="*/ 3776790 h 3833718"/>
                <a:gd name="connsiteX34" fmla="*/ 1124954 w 2082050"/>
                <a:gd name="connsiteY34" fmla="*/ 3737652 h 3833718"/>
                <a:gd name="connsiteX35" fmla="*/ 1071584 w 2082050"/>
                <a:gd name="connsiteY35" fmla="*/ 3698515 h 3833718"/>
                <a:gd name="connsiteX36" fmla="*/ 1007244 w 2082050"/>
                <a:gd name="connsiteY36" fmla="*/ 3630913 h 3833718"/>
                <a:gd name="connsiteX37" fmla="*/ 968738 w 2082050"/>
                <a:gd name="connsiteY37" fmla="*/ 3488883 h 3833718"/>
                <a:gd name="connsiteX38" fmla="*/ 912446 w 2082050"/>
                <a:gd name="connsiteY38" fmla="*/ 3353390 h 3833718"/>
                <a:gd name="connsiteX39" fmla="*/ 887412 w 2082050"/>
                <a:gd name="connsiteY39" fmla="*/ 3202496 h 3833718"/>
                <a:gd name="connsiteX40" fmla="*/ 840225 w 2082050"/>
                <a:gd name="connsiteY40" fmla="*/ 3015104 h 3833718"/>
                <a:gd name="connsiteX41" fmla="*/ 801088 w 2082050"/>
                <a:gd name="connsiteY41" fmla="*/ 2837193 h 3833718"/>
                <a:gd name="connsiteX42" fmla="*/ 761950 w 2082050"/>
                <a:gd name="connsiteY42" fmla="*/ 2675301 h 3833718"/>
                <a:gd name="connsiteX43" fmla="*/ 731792 w 2082050"/>
                <a:gd name="connsiteY43" fmla="*/ 2488790 h 3833718"/>
                <a:gd name="connsiteX44" fmla="*/ 673466 w 2082050"/>
                <a:gd name="connsiteY44" fmla="*/ 2116651 h 3833718"/>
                <a:gd name="connsiteX45" fmla="*/ 619630 w 2082050"/>
                <a:gd name="connsiteY45" fmla="*/ 1754297 h 3833718"/>
                <a:gd name="connsiteX46" fmla="*/ 519375 w 2082050"/>
                <a:gd name="connsiteY46" fmla="*/ 1340934 h 3833718"/>
                <a:gd name="connsiteX47" fmla="*/ 400565 w 2082050"/>
                <a:gd name="connsiteY47" fmla="*/ 1121795 h 3833718"/>
                <a:gd name="connsiteX48" fmla="*/ 283448 w 2082050"/>
                <a:gd name="connsiteY48" fmla="*/ 991323 h 3833718"/>
                <a:gd name="connsiteX49" fmla="*/ 164300 w 2082050"/>
                <a:gd name="connsiteY49" fmla="*/ 939727 h 3833718"/>
                <a:gd name="connsiteX50" fmla="*/ 61288 w 2082050"/>
                <a:gd name="connsiteY50" fmla="*/ 903253 h 3833718"/>
                <a:gd name="connsiteX51" fmla="*/ 0 w 2082050"/>
                <a:gd name="connsiteY51" fmla="*/ 317657 h 3833718"/>
                <a:gd name="connsiteX52" fmla="*/ 81199 w 2082050"/>
                <a:gd name="connsiteY52" fmla="*/ 228104 h 383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082050" h="3833718">
                  <a:moveTo>
                    <a:pt x="81199" y="228104"/>
                  </a:moveTo>
                  <a:cubicBezTo>
                    <a:pt x="106681" y="240098"/>
                    <a:pt x="47665" y="338085"/>
                    <a:pt x="73147" y="350079"/>
                  </a:cubicBezTo>
                  <a:cubicBezTo>
                    <a:pt x="73278" y="363095"/>
                    <a:pt x="73410" y="376110"/>
                    <a:pt x="73541" y="389126"/>
                  </a:cubicBezTo>
                  <a:cubicBezTo>
                    <a:pt x="94870" y="404775"/>
                    <a:pt x="96080" y="368827"/>
                    <a:pt x="117409" y="384476"/>
                  </a:cubicBezTo>
                  <a:lnTo>
                    <a:pt x="162913" y="485484"/>
                  </a:lnTo>
                  <a:cubicBezTo>
                    <a:pt x="194689" y="526342"/>
                    <a:pt x="54181" y="391201"/>
                    <a:pt x="85957" y="432059"/>
                  </a:cubicBezTo>
                  <a:cubicBezTo>
                    <a:pt x="112782" y="469323"/>
                    <a:pt x="94306" y="448181"/>
                    <a:pt x="121131" y="485445"/>
                  </a:cubicBezTo>
                  <a:cubicBezTo>
                    <a:pt x="122827" y="323630"/>
                    <a:pt x="124524" y="161815"/>
                    <a:pt x="126220" y="0"/>
                  </a:cubicBezTo>
                  <a:cubicBezTo>
                    <a:pt x="134443" y="50153"/>
                    <a:pt x="134133" y="374742"/>
                    <a:pt x="142356" y="424895"/>
                  </a:cubicBezTo>
                  <a:cubicBezTo>
                    <a:pt x="145039" y="465025"/>
                    <a:pt x="124049" y="378026"/>
                    <a:pt x="126732" y="418156"/>
                  </a:cubicBezTo>
                  <a:cubicBezTo>
                    <a:pt x="135924" y="419059"/>
                    <a:pt x="89852" y="203672"/>
                    <a:pt x="150069" y="207265"/>
                  </a:cubicBezTo>
                  <a:cubicBezTo>
                    <a:pt x="184004" y="187325"/>
                    <a:pt x="274012" y="229355"/>
                    <a:pt x="330340" y="268097"/>
                  </a:cubicBezTo>
                  <a:cubicBezTo>
                    <a:pt x="386668" y="306839"/>
                    <a:pt x="444551" y="380574"/>
                    <a:pt x="488037" y="439716"/>
                  </a:cubicBezTo>
                  <a:cubicBezTo>
                    <a:pt x="531523" y="498858"/>
                    <a:pt x="565864" y="567702"/>
                    <a:pt x="591257" y="653364"/>
                  </a:cubicBezTo>
                  <a:cubicBezTo>
                    <a:pt x="616650" y="739026"/>
                    <a:pt x="655324" y="821255"/>
                    <a:pt x="683090" y="902998"/>
                  </a:cubicBezTo>
                  <a:lnTo>
                    <a:pt x="762594" y="1113408"/>
                  </a:lnTo>
                  <a:cubicBezTo>
                    <a:pt x="783691" y="1250944"/>
                    <a:pt x="812119" y="1337787"/>
                    <a:pt x="833216" y="1475323"/>
                  </a:cubicBezTo>
                  <a:lnTo>
                    <a:pt x="894918" y="1830875"/>
                  </a:lnTo>
                  <a:lnTo>
                    <a:pt x="947314" y="2241036"/>
                  </a:lnTo>
                  <a:lnTo>
                    <a:pt x="987382" y="2491588"/>
                  </a:lnTo>
                  <a:lnTo>
                    <a:pt x="1032965" y="2734526"/>
                  </a:lnTo>
                  <a:lnTo>
                    <a:pt x="1064693" y="2858649"/>
                  </a:lnTo>
                  <a:lnTo>
                    <a:pt x="1104584" y="2985736"/>
                  </a:lnTo>
                  <a:lnTo>
                    <a:pt x="1197812" y="3149893"/>
                  </a:lnTo>
                  <a:cubicBezTo>
                    <a:pt x="1219160" y="3164125"/>
                    <a:pt x="1277144" y="3198636"/>
                    <a:pt x="1298492" y="3212868"/>
                  </a:cubicBezTo>
                  <a:cubicBezTo>
                    <a:pt x="1314848" y="3236187"/>
                    <a:pt x="1354100" y="3219692"/>
                    <a:pt x="1364774" y="3232689"/>
                  </a:cubicBezTo>
                  <a:cubicBezTo>
                    <a:pt x="1375448" y="3245686"/>
                    <a:pt x="1422269" y="3272745"/>
                    <a:pt x="1446314" y="3281351"/>
                  </a:cubicBezTo>
                  <a:lnTo>
                    <a:pt x="1541237" y="3261609"/>
                  </a:lnTo>
                  <a:lnTo>
                    <a:pt x="2046470" y="3261609"/>
                  </a:lnTo>
                  <a:lnTo>
                    <a:pt x="2032238" y="3826602"/>
                  </a:lnTo>
                  <a:lnTo>
                    <a:pt x="2082050" y="3833718"/>
                  </a:lnTo>
                  <a:lnTo>
                    <a:pt x="1740484" y="3808812"/>
                  </a:lnTo>
                  <a:lnTo>
                    <a:pt x="1445172" y="3798138"/>
                  </a:lnTo>
                  <a:lnTo>
                    <a:pt x="1228135" y="3776790"/>
                  </a:lnTo>
                  <a:cubicBezTo>
                    <a:pt x="1196113" y="3766116"/>
                    <a:pt x="1156976" y="3748326"/>
                    <a:pt x="1124954" y="3737652"/>
                  </a:cubicBezTo>
                  <a:lnTo>
                    <a:pt x="1071584" y="3698515"/>
                  </a:lnTo>
                  <a:lnTo>
                    <a:pt x="1007244" y="3630913"/>
                  </a:lnTo>
                  <a:lnTo>
                    <a:pt x="968738" y="3488883"/>
                  </a:lnTo>
                  <a:cubicBezTo>
                    <a:pt x="929600" y="3426025"/>
                    <a:pt x="944468" y="3437596"/>
                    <a:pt x="912446" y="3353390"/>
                  </a:cubicBezTo>
                  <a:lnTo>
                    <a:pt x="887412" y="3202496"/>
                  </a:lnTo>
                  <a:cubicBezTo>
                    <a:pt x="868436" y="3152684"/>
                    <a:pt x="859201" y="3064916"/>
                    <a:pt x="840225" y="3015104"/>
                  </a:cubicBezTo>
                  <a:lnTo>
                    <a:pt x="801088" y="2837193"/>
                  </a:lnTo>
                  <a:lnTo>
                    <a:pt x="761950" y="2675301"/>
                  </a:lnTo>
                  <a:lnTo>
                    <a:pt x="731792" y="2488790"/>
                  </a:lnTo>
                  <a:cubicBezTo>
                    <a:pt x="709258" y="2467442"/>
                    <a:pt x="696000" y="2137999"/>
                    <a:pt x="673466" y="2116651"/>
                  </a:cubicBezTo>
                  <a:lnTo>
                    <a:pt x="619630" y="1754297"/>
                  </a:lnTo>
                  <a:lnTo>
                    <a:pt x="519375" y="1340934"/>
                  </a:lnTo>
                  <a:cubicBezTo>
                    <a:pt x="487353" y="1338562"/>
                    <a:pt x="433180" y="1124167"/>
                    <a:pt x="400565" y="1121795"/>
                  </a:cubicBezTo>
                  <a:lnTo>
                    <a:pt x="283448" y="991323"/>
                  </a:lnTo>
                  <a:cubicBezTo>
                    <a:pt x="265658" y="992509"/>
                    <a:pt x="193357" y="939134"/>
                    <a:pt x="164300" y="939727"/>
                  </a:cubicBezTo>
                  <a:lnTo>
                    <a:pt x="61288" y="903253"/>
                  </a:lnTo>
                  <a:cubicBezTo>
                    <a:pt x="58295" y="524601"/>
                    <a:pt x="2993" y="696309"/>
                    <a:pt x="0" y="317657"/>
                  </a:cubicBezTo>
                  <a:lnTo>
                    <a:pt x="81199" y="228104"/>
                  </a:lnTo>
                  <a:close/>
                </a:path>
              </a:pathLst>
            </a:custGeom>
            <a:gradFill>
              <a:gsLst>
                <a:gs pos="35000">
                  <a:srgbClr val="0070C0"/>
                </a:gs>
                <a:gs pos="100000">
                  <a:srgbClr val="00B050"/>
                </a:gs>
                <a:gs pos="66000">
                  <a:srgbClr val="00B050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>
                <a:latin typeface="Calibri"/>
                <a:cs typeface="Calibri"/>
              </a:endParaRPr>
            </a:p>
          </p:txBody>
        </p:sp>
        <p:sp>
          <p:nvSpPr>
            <p:cNvPr id="79" name="Freeform: Shape 16"/>
            <p:cNvSpPr/>
            <p:nvPr/>
          </p:nvSpPr>
          <p:spPr>
            <a:xfrm>
              <a:off x="2346007" y="4006215"/>
              <a:ext cx="1334453" cy="1220153"/>
            </a:xfrm>
            <a:custGeom>
              <a:avLst/>
              <a:gdLst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20040 w 1779270"/>
                <a:gd name="connsiteY3" fmla="*/ 1245870 h 1626870"/>
                <a:gd name="connsiteX4" fmla="*/ 495300 w 1779270"/>
                <a:gd name="connsiteY4" fmla="*/ 1108710 h 1626870"/>
                <a:gd name="connsiteX5" fmla="*/ 621030 w 1779270"/>
                <a:gd name="connsiteY5" fmla="*/ 998220 h 1626870"/>
                <a:gd name="connsiteX6" fmla="*/ 704850 w 1779270"/>
                <a:gd name="connsiteY6" fmla="*/ 902970 h 1626870"/>
                <a:gd name="connsiteX7" fmla="*/ 777240 w 1779270"/>
                <a:gd name="connsiteY7" fmla="*/ 838200 h 1626870"/>
                <a:gd name="connsiteX8" fmla="*/ 937260 w 1779270"/>
                <a:gd name="connsiteY8" fmla="*/ 689610 h 1626870"/>
                <a:gd name="connsiteX9" fmla="*/ 1139190 w 1779270"/>
                <a:gd name="connsiteY9" fmla="*/ 502920 h 1626870"/>
                <a:gd name="connsiteX10" fmla="*/ 1379220 w 1779270"/>
                <a:gd name="connsiteY10" fmla="*/ 293370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742950 w 1779270"/>
                <a:gd name="connsiteY17" fmla="*/ 1123950 h 1626870"/>
                <a:gd name="connsiteX18" fmla="*/ 621030 w 1779270"/>
                <a:gd name="connsiteY18" fmla="*/ 1242060 h 1626870"/>
                <a:gd name="connsiteX19" fmla="*/ 403860 w 1779270"/>
                <a:gd name="connsiteY19" fmla="*/ 1424940 h 1626870"/>
                <a:gd name="connsiteX20" fmla="*/ 232410 w 1779270"/>
                <a:gd name="connsiteY20" fmla="*/ 1543050 h 1626870"/>
                <a:gd name="connsiteX21" fmla="*/ 156210 w 1779270"/>
                <a:gd name="connsiteY21" fmla="*/ 1584960 h 1626870"/>
                <a:gd name="connsiteX22" fmla="*/ 76200 w 1779270"/>
                <a:gd name="connsiteY22" fmla="*/ 1615440 h 1626870"/>
                <a:gd name="connsiteX23" fmla="*/ 3810 w 1779270"/>
                <a:gd name="connsiteY23" fmla="*/ 1626870 h 1626870"/>
                <a:gd name="connsiteX24" fmla="*/ 0 w 1779270"/>
                <a:gd name="connsiteY24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20040 w 1779270"/>
                <a:gd name="connsiteY3" fmla="*/ 1245870 h 1626870"/>
                <a:gd name="connsiteX4" fmla="*/ 495300 w 1779270"/>
                <a:gd name="connsiteY4" fmla="*/ 1108710 h 1626870"/>
                <a:gd name="connsiteX5" fmla="*/ 621030 w 1779270"/>
                <a:gd name="connsiteY5" fmla="*/ 998220 h 1626870"/>
                <a:gd name="connsiteX6" fmla="*/ 704850 w 1779270"/>
                <a:gd name="connsiteY6" fmla="*/ 902970 h 1626870"/>
                <a:gd name="connsiteX7" fmla="*/ 777240 w 1779270"/>
                <a:gd name="connsiteY7" fmla="*/ 838200 h 1626870"/>
                <a:gd name="connsiteX8" fmla="*/ 937260 w 1779270"/>
                <a:gd name="connsiteY8" fmla="*/ 689610 h 1626870"/>
                <a:gd name="connsiteX9" fmla="*/ 1139190 w 1779270"/>
                <a:gd name="connsiteY9" fmla="*/ 502920 h 1626870"/>
                <a:gd name="connsiteX10" fmla="*/ 1379220 w 1779270"/>
                <a:gd name="connsiteY10" fmla="*/ 293370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864870 w 1779270"/>
                <a:gd name="connsiteY17" fmla="*/ 1078230 h 1626870"/>
                <a:gd name="connsiteX18" fmla="*/ 621030 w 1779270"/>
                <a:gd name="connsiteY18" fmla="*/ 1242060 h 1626870"/>
                <a:gd name="connsiteX19" fmla="*/ 403860 w 1779270"/>
                <a:gd name="connsiteY19" fmla="*/ 1424940 h 1626870"/>
                <a:gd name="connsiteX20" fmla="*/ 232410 w 1779270"/>
                <a:gd name="connsiteY20" fmla="*/ 1543050 h 1626870"/>
                <a:gd name="connsiteX21" fmla="*/ 156210 w 1779270"/>
                <a:gd name="connsiteY21" fmla="*/ 1584960 h 1626870"/>
                <a:gd name="connsiteX22" fmla="*/ 76200 w 1779270"/>
                <a:gd name="connsiteY22" fmla="*/ 1615440 h 1626870"/>
                <a:gd name="connsiteX23" fmla="*/ 3810 w 1779270"/>
                <a:gd name="connsiteY23" fmla="*/ 1626870 h 1626870"/>
                <a:gd name="connsiteX24" fmla="*/ 0 w 1779270"/>
                <a:gd name="connsiteY24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20040 w 1779270"/>
                <a:gd name="connsiteY3" fmla="*/ 1245870 h 1626870"/>
                <a:gd name="connsiteX4" fmla="*/ 495300 w 1779270"/>
                <a:gd name="connsiteY4" fmla="*/ 1108710 h 1626870"/>
                <a:gd name="connsiteX5" fmla="*/ 621030 w 1779270"/>
                <a:gd name="connsiteY5" fmla="*/ 998220 h 1626870"/>
                <a:gd name="connsiteX6" fmla="*/ 704850 w 1779270"/>
                <a:gd name="connsiteY6" fmla="*/ 902970 h 1626870"/>
                <a:gd name="connsiteX7" fmla="*/ 777240 w 1779270"/>
                <a:gd name="connsiteY7" fmla="*/ 838200 h 1626870"/>
                <a:gd name="connsiteX8" fmla="*/ 937260 w 1779270"/>
                <a:gd name="connsiteY8" fmla="*/ 689610 h 1626870"/>
                <a:gd name="connsiteX9" fmla="*/ 1139190 w 1779270"/>
                <a:gd name="connsiteY9" fmla="*/ 502920 h 1626870"/>
                <a:gd name="connsiteX10" fmla="*/ 1379220 w 1779270"/>
                <a:gd name="connsiteY10" fmla="*/ 293370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864870 w 1779270"/>
                <a:gd name="connsiteY17" fmla="*/ 1078230 h 1626870"/>
                <a:gd name="connsiteX18" fmla="*/ 636270 w 1779270"/>
                <a:gd name="connsiteY18" fmla="*/ 1283970 h 1626870"/>
                <a:gd name="connsiteX19" fmla="*/ 403860 w 1779270"/>
                <a:gd name="connsiteY19" fmla="*/ 1424940 h 1626870"/>
                <a:gd name="connsiteX20" fmla="*/ 232410 w 1779270"/>
                <a:gd name="connsiteY20" fmla="*/ 1543050 h 1626870"/>
                <a:gd name="connsiteX21" fmla="*/ 156210 w 1779270"/>
                <a:gd name="connsiteY21" fmla="*/ 1584960 h 1626870"/>
                <a:gd name="connsiteX22" fmla="*/ 76200 w 1779270"/>
                <a:gd name="connsiteY22" fmla="*/ 1615440 h 1626870"/>
                <a:gd name="connsiteX23" fmla="*/ 3810 w 1779270"/>
                <a:gd name="connsiteY23" fmla="*/ 1626870 h 1626870"/>
                <a:gd name="connsiteX24" fmla="*/ 0 w 1779270"/>
                <a:gd name="connsiteY24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20040 w 1779270"/>
                <a:gd name="connsiteY3" fmla="*/ 1245870 h 1626870"/>
                <a:gd name="connsiteX4" fmla="*/ 495300 w 1779270"/>
                <a:gd name="connsiteY4" fmla="*/ 1108710 h 1626870"/>
                <a:gd name="connsiteX5" fmla="*/ 621030 w 1779270"/>
                <a:gd name="connsiteY5" fmla="*/ 998220 h 1626870"/>
                <a:gd name="connsiteX6" fmla="*/ 704850 w 1779270"/>
                <a:gd name="connsiteY6" fmla="*/ 902970 h 1626870"/>
                <a:gd name="connsiteX7" fmla="*/ 777240 w 1779270"/>
                <a:gd name="connsiteY7" fmla="*/ 838200 h 1626870"/>
                <a:gd name="connsiteX8" fmla="*/ 937260 w 1779270"/>
                <a:gd name="connsiteY8" fmla="*/ 689610 h 1626870"/>
                <a:gd name="connsiteX9" fmla="*/ 1139190 w 1779270"/>
                <a:gd name="connsiteY9" fmla="*/ 502920 h 1626870"/>
                <a:gd name="connsiteX10" fmla="*/ 1379220 w 1779270"/>
                <a:gd name="connsiteY10" fmla="*/ 293370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864870 w 1779270"/>
                <a:gd name="connsiteY17" fmla="*/ 1078230 h 1626870"/>
                <a:gd name="connsiteX18" fmla="*/ 636270 w 1779270"/>
                <a:gd name="connsiteY18" fmla="*/ 1283970 h 1626870"/>
                <a:gd name="connsiteX19" fmla="*/ 415290 w 1779270"/>
                <a:gd name="connsiteY19" fmla="*/ 1455420 h 1626870"/>
                <a:gd name="connsiteX20" fmla="*/ 232410 w 1779270"/>
                <a:gd name="connsiteY20" fmla="*/ 1543050 h 1626870"/>
                <a:gd name="connsiteX21" fmla="*/ 156210 w 1779270"/>
                <a:gd name="connsiteY21" fmla="*/ 1584960 h 1626870"/>
                <a:gd name="connsiteX22" fmla="*/ 76200 w 1779270"/>
                <a:gd name="connsiteY22" fmla="*/ 1615440 h 1626870"/>
                <a:gd name="connsiteX23" fmla="*/ 3810 w 1779270"/>
                <a:gd name="connsiteY23" fmla="*/ 1626870 h 1626870"/>
                <a:gd name="connsiteX24" fmla="*/ 0 w 1779270"/>
                <a:gd name="connsiteY24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20040 w 1779270"/>
                <a:gd name="connsiteY3" fmla="*/ 1245870 h 1626870"/>
                <a:gd name="connsiteX4" fmla="*/ 495300 w 1779270"/>
                <a:gd name="connsiteY4" fmla="*/ 1108710 h 1626870"/>
                <a:gd name="connsiteX5" fmla="*/ 621030 w 1779270"/>
                <a:gd name="connsiteY5" fmla="*/ 998220 h 1626870"/>
                <a:gd name="connsiteX6" fmla="*/ 704850 w 1779270"/>
                <a:gd name="connsiteY6" fmla="*/ 902970 h 1626870"/>
                <a:gd name="connsiteX7" fmla="*/ 777240 w 1779270"/>
                <a:gd name="connsiteY7" fmla="*/ 838200 h 1626870"/>
                <a:gd name="connsiteX8" fmla="*/ 937260 w 1779270"/>
                <a:gd name="connsiteY8" fmla="*/ 689610 h 1626870"/>
                <a:gd name="connsiteX9" fmla="*/ 1139190 w 1779270"/>
                <a:gd name="connsiteY9" fmla="*/ 502920 h 1626870"/>
                <a:gd name="connsiteX10" fmla="*/ 1379220 w 1779270"/>
                <a:gd name="connsiteY10" fmla="*/ 293370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864870 w 1779270"/>
                <a:gd name="connsiteY17" fmla="*/ 1078230 h 1626870"/>
                <a:gd name="connsiteX18" fmla="*/ 636270 w 1779270"/>
                <a:gd name="connsiteY18" fmla="*/ 1283970 h 1626870"/>
                <a:gd name="connsiteX19" fmla="*/ 415290 w 1779270"/>
                <a:gd name="connsiteY19" fmla="*/ 1455420 h 1626870"/>
                <a:gd name="connsiteX20" fmla="*/ 240030 w 1779270"/>
                <a:gd name="connsiteY20" fmla="*/ 1558290 h 1626870"/>
                <a:gd name="connsiteX21" fmla="*/ 156210 w 1779270"/>
                <a:gd name="connsiteY21" fmla="*/ 1584960 h 1626870"/>
                <a:gd name="connsiteX22" fmla="*/ 76200 w 1779270"/>
                <a:gd name="connsiteY22" fmla="*/ 1615440 h 1626870"/>
                <a:gd name="connsiteX23" fmla="*/ 3810 w 1779270"/>
                <a:gd name="connsiteY23" fmla="*/ 1626870 h 1626870"/>
                <a:gd name="connsiteX24" fmla="*/ 0 w 1779270"/>
                <a:gd name="connsiteY24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20040 w 1779270"/>
                <a:gd name="connsiteY3" fmla="*/ 1245870 h 1626870"/>
                <a:gd name="connsiteX4" fmla="*/ 495300 w 1779270"/>
                <a:gd name="connsiteY4" fmla="*/ 1108710 h 1626870"/>
                <a:gd name="connsiteX5" fmla="*/ 621030 w 1779270"/>
                <a:gd name="connsiteY5" fmla="*/ 998220 h 1626870"/>
                <a:gd name="connsiteX6" fmla="*/ 704850 w 1779270"/>
                <a:gd name="connsiteY6" fmla="*/ 902970 h 1626870"/>
                <a:gd name="connsiteX7" fmla="*/ 777240 w 1779270"/>
                <a:gd name="connsiteY7" fmla="*/ 838200 h 1626870"/>
                <a:gd name="connsiteX8" fmla="*/ 937260 w 1779270"/>
                <a:gd name="connsiteY8" fmla="*/ 689610 h 1626870"/>
                <a:gd name="connsiteX9" fmla="*/ 1139190 w 1779270"/>
                <a:gd name="connsiteY9" fmla="*/ 502920 h 1626870"/>
                <a:gd name="connsiteX10" fmla="*/ 1379220 w 1779270"/>
                <a:gd name="connsiteY10" fmla="*/ 293370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864870 w 1779270"/>
                <a:gd name="connsiteY17" fmla="*/ 1078230 h 1626870"/>
                <a:gd name="connsiteX18" fmla="*/ 636270 w 1779270"/>
                <a:gd name="connsiteY18" fmla="*/ 1283970 h 1626870"/>
                <a:gd name="connsiteX19" fmla="*/ 415290 w 1779270"/>
                <a:gd name="connsiteY19" fmla="*/ 1455420 h 1626870"/>
                <a:gd name="connsiteX20" fmla="*/ 281940 w 1779270"/>
                <a:gd name="connsiteY20" fmla="*/ 1535430 h 1626870"/>
                <a:gd name="connsiteX21" fmla="*/ 156210 w 1779270"/>
                <a:gd name="connsiteY21" fmla="*/ 1584960 h 1626870"/>
                <a:gd name="connsiteX22" fmla="*/ 76200 w 1779270"/>
                <a:gd name="connsiteY22" fmla="*/ 1615440 h 1626870"/>
                <a:gd name="connsiteX23" fmla="*/ 3810 w 1779270"/>
                <a:gd name="connsiteY23" fmla="*/ 1626870 h 1626870"/>
                <a:gd name="connsiteX24" fmla="*/ 0 w 1779270"/>
                <a:gd name="connsiteY24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20040 w 1779270"/>
                <a:gd name="connsiteY3" fmla="*/ 1245870 h 1626870"/>
                <a:gd name="connsiteX4" fmla="*/ 495300 w 1779270"/>
                <a:gd name="connsiteY4" fmla="*/ 1108710 h 1626870"/>
                <a:gd name="connsiteX5" fmla="*/ 621030 w 1779270"/>
                <a:gd name="connsiteY5" fmla="*/ 998220 h 1626870"/>
                <a:gd name="connsiteX6" fmla="*/ 704850 w 1779270"/>
                <a:gd name="connsiteY6" fmla="*/ 902970 h 1626870"/>
                <a:gd name="connsiteX7" fmla="*/ 777240 w 1779270"/>
                <a:gd name="connsiteY7" fmla="*/ 838200 h 1626870"/>
                <a:gd name="connsiteX8" fmla="*/ 937260 w 1779270"/>
                <a:gd name="connsiteY8" fmla="*/ 689610 h 1626870"/>
                <a:gd name="connsiteX9" fmla="*/ 1139190 w 1779270"/>
                <a:gd name="connsiteY9" fmla="*/ 502920 h 1626870"/>
                <a:gd name="connsiteX10" fmla="*/ 1379220 w 1779270"/>
                <a:gd name="connsiteY10" fmla="*/ 293370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344930 w 1779270"/>
                <a:gd name="connsiteY17" fmla="*/ 636270 h 1626870"/>
                <a:gd name="connsiteX18" fmla="*/ 864870 w 1779270"/>
                <a:gd name="connsiteY18" fmla="*/ 1078230 h 1626870"/>
                <a:gd name="connsiteX19" fmla="*/ 636270 w 1779270"/>
                <a:gd name="connsiteY19" fmla="*/ 1283970 h 1626870"/>
                <a:gd name="connsiteX20" fmla="*/ 415290 w 1779270"/>
                <a:gd name="connsiteY20" fmla="*/ 1455420 h 1626870"/>
                <a:gd name="connsiteX21" fmla="*/ 281940 w 1779270"/>
                <a:gd name="connsiteY21" fmla="*/ 1535430 h 1626870"/>
                <a:gd name="connsiteX22" fmla="*/ 156210 w 1779270"/>
                <a:gd name="connsiteY22" fmla="*/ 1584960 h 1626870"/>
                <a:gd name="connsiteX23" fmla="*/ 76200 w 1779270"/>
                <a:gd name="connsiteY23" fmla="*/ 1615440 h 1626870"/>
                <a:gd name="connsiteX24" fmla="*/ 3810 w 1779270"/>
                <a:gd name="connsiteY24" fmla="*/ 1626870 h 1626870"/>
                <a:gd name="connsiteX25" fmla="*/ 0 w 1779270"/>
                <a:gd name="connsiteY25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20040 w 1779270"/>
                <a:gd name="connsiteY3" fmla="*/ 1245870 h 1626870"/>
                <a:gd name="connsiteX4" fmla="*/ 495300 w 1779270"/>
                <a:gd name="connsiteY4" fmla="*/ 1108710 h 1626870"/>
                <a:gd name="connsiteX5" fmla="*/ 621030 w 1779270"/>
                <a:gd name="connsiteY5" fmla="*/ 998220 h 1626870"/>
                <a:gd name="connsiteX6" fmla="*/ 704850 w 1779270"/>
                <a:gd name="connsiteY6" fmla="*/ 902970 h 1626870"/>
                <a:gd name="connsiteX7" fmla="*/ 777240 w 1779270"/>
                <a:gd name="connsiteY7" fmla="*/ 838200 h 1626870"/>
                <a:gd name="connsiteX8" fmla="*/ 937260 w 1779270"/>
                <a:gd name="connsiteY8" fmla="*/ 689610 h 1626870"/>
                <a:gd name="connsiteX9" fmla="*/ 1139190 w 1779270"/>
                <a:gd name="connsiteY9" fmla="*/ 502920 h 1626870"/>
                <a:gd name="connsiteX10" fmla="*/ 1379220 w 1779270"/>
                <a:gd name="connsiteY10" fmla="*/ 293370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573530 w 1779270"/>
                <a:gd name="connsiteY17" fmla="*/ 419100 h 1626870"/>
                <a:gd name="connsiteX18" fmla="*/ 1344930 w 1779270"/>
                <a:gd name="connsiteY18" fmla="*/ 636270 h 1626870"/>
                <a:gd name="connsiteX19" fmla="*/ 864870 w 1779270"/>
                <a:gd name="connsiteY19" fmla="*/ 1078230 h 1626870"/>
                <a:gd name="connsiteX20" fmla="*/ 636270 w 1779270"/>
                <a:gd name="connsiteY20" fmla="*/ 1283970 h 1626870"/>
                <a:gd name="connsiteX21" fmla="*/ 415290 w 1779270"/>
                <a:gd name="connsiteY21" fmla="*/ 1455420 h 1626870"/>
                <a:gd name="connsiteX22" fmla="*/ 281940 w 1779270"/>
                <a:gd name="connsiteY22" fmla="*/ 1535430 h 1626870"/>
                <a:gd name="connsiteX23" fmla="*/ 156210 w 1779270"/>
                <a:gd name="connsiteY23" fmla="*/ 1584960 h 1626870"/>
                <a:gd name="connsiteX24" fmla="*/ 76200 w 1779270"/>
                <a:gd name="connsiteY24" fmla="*/ 1615440 h 1626870"/>
                <a:gd name="connsiteX25" fmla="*/ 3810 w 1779270"/>
                <a:gd name="connsiteY25" fmla="*/ 1626870 h 1626870"/>
                <a:gd name="connsiteX26" fmla="*/ 0 w 1779270"/>
                <a:gd name="connsiteY26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20040 w 1779270"/>
                <a:gd name="connsiteY3" fmla="*/ 1245870 h 1626870"/>
                <a:gd name="connsiteX4" fmla="*/ 495300 w 1779270"/>
                <a:gd name="connsiteY4" fmla="*/ 1108710 h 1626870"/>
                <a:gd name="connsiteX5" fmla="*/ 621030 w 1779270"/>
                <a:gd name="connsiteY5" fmla="*/ 998220 h 1626870"/>
                <a:gd name="connsiteX6" fmla="*/ 704850 w 1779270"/>
                <a:gd name="connsiteY6" fmla="*/ 902970 h 1626870"/>
                <a:gd name="connsiteX7" fmla="*/ 777240 w 1779270"/>
                <a:gd name="connsiteY7" fmla="*/ 838200 h 1626870"/>
                <a:gd name="connsiteX8" fmla="*/ 937260 w 1779270"/>
                <a:gd name="connsiteY8" fmla="*/ 689610 h 1626870"/>
                <a:gd name="connsiteX9" fmla="*/ 1139190 w 1779270"/>
                <a:gd name="connsiteY9" fmla="*/ 502920 h 1626870"/>
                <a:gd name="connsiteX10" fmla="*/ 1379220 w 1779270"/>
                <a:gd name="connsiteY10" fmla="*/ 293370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22120 w 1779270"/>
                <a:gd name="connsiteY17" fmla="*/ 312420 h 1626870"/>
                <a:gd name="connsiteX18" fmla="*/ 1573530 w 1779270"/>
                <a:gd name="connsiteY18" fmla="*/ 419100 h 1626870"/>
                <a:gd name="connsiteX19" fmla="*/ 1344930 w 1779270"/>
                <a:gd name="connsiteY19" fmla="*/ 636270 h 1626870"/>
                <a:gd name="connsiteX20" fmla="*/ 864870 w 1779270"/>
                <a:gd name="connsiteY20" fmla="*/ 1078230 h 1626870"/>
                <a:gd name="connsiteX21" fmla="*/ 636270 w 1779270"/>
                <a:gd name="connsiteY21" fmla="*/ 1283970 h 1626870"/>
                <a:gd name="connsiteX22" fmla="*/ 415290 w 1779270"/>
                <a:gd name="connsiteY22" fmla="*/ 1455420 h 1626870"/>
                <a:gd name="connsiteX23" fmla="*/ 281940 w 1779270"/>
                <a:gd name="connsiteY23" fmla="*/ 1535430 h 1626870"/>
                <a:gd name="connsiteX24" fmla="*/ 156210 w 1779270"/>
                <a:gd name="connsiteY24" fmla="*/ 1584960 h 1626870"/>
                <a:gd name="connsiteX25" fmla="*/ 76200 w 1779270"/>
                <a:gd name="connsiteY25" fmla="*/ 1615440 h 1626870"/>
                <a:gd name="connsiteX26" fmla="*/ 3810 w 1779270"/>
                <a:gd name="connsiteY26" fmla="*/ 1626870 h 1626870"/>
                <a:gd name="connsiteX27" fmla="*/ 0 w 1779270"/>
                <a:gd name="connsiteY27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20040 w 1779270"/>
                <a:gd name="connsiteY3" fmla="*/ 1245870 h 1626870"/>
                <a:gd name="connsiteX4" fmla="*/ 495300 w 1779270"/>
                <a:gd name="connsiteY4" fmla="*/ 1108710 h 1626870"/>
                <a:gd name="connsiteX5" fmla="*/ 621030 w 1779270"/>
                <a:gd name="connsiteY5" fmla="*/ 998220 h 1626870"/>
                <a:gd name="connsiteX6" fmla="*/ 704850 w 1779270"/>
                <a:gd name="connsiteY6" fmla="*/ 902970 h 1626870"/>
                <a:gd name="connsiteX7" fmla="*/ 777240 w 1779270"/>
                <a:gd name="connsiteY7" fmla="*/ 838200 h 1626870"/>
                <a:gd name="connsiteX8" fmla="*/ 937260 w 1779270"/>
                <a:gd name="connsiteY8" fmla="*/ 689610 h 1626870"/>
                <a:gd name="connsiteX9" fmla="*/ 1139190 w 1779270"/>
                <a:gd name="connsiteY9" fmla="*/ 502920 h 1626870"/>
                <a:gd name="connsiteX10" fmla="*/ 1379220 w 1779270"/>
                <a:gd name="connsiteY10" fmla="*/ 293370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22120 w 1779270"/>
                <a:gd name="connsiteY17" fmla="*/ 312420 h 1626870"/>
                <a:gd name="connsiteX18" fmla="*/ 1649730 w 1779270"/>
                <a:gd name="connsiteY18" fmla="*/ 354330 h 1626870"/>
                <a:gd name="connsiteX19" fmla="*/ 1573530 w 1779270"/>
                <a:gd name="connsiteY19" fmla="*/ 419100 h 1626870"/>
                <a:gd name="connsiteX20" fmla="*/ 1344930 w 1779270"/>
                <a:gd name="connsiteY20" fmla="*/ 636270 h 1626870"/>
                <a:gd name="connsiteX21" fmla="*/ 864870 w 1779270"/>
                <a:gd name="connsiteY21" fmla="*/ 1078230 h 1626870"/>
                <a:gd name="connsiteX22" fmla="*/ 636270 w 1779270"/>
                <a:gd name="connsiteY22" fmla="*/ 1283970 h 1626870"/>
                <a:gd name="connsiteX23" fmla="*/ 415290 w 1779270"/>
                <a:gd name="connsiteY23" fmla="*/ 1455420 h 1626870"/>
                <a:gd name="connsiteX24" fmla="*/ 281940 w 1779270"/>
                <a:gd name="connsiteY24" fmla="*/ 1535430 h 1626870"/>
                <a:gd name="connsiteX25" fmla="*/ 156210 w 1779270"/>
                <a:gd name="connsiteY25" fmla="*/ 1584960 h 1626870"/>
                <a:gd name="connsiteX26" fmla="*/ 76200 w 1779270"/>
                <a:gd name="connsiteY26" fmla="*/ 1615440 h 1626870"/>
                <a:gd name="connsiteX27" fmla="*/ 3810 w 1779270"/>
                <a:gd name="connsiteY27" fmla="*/ 1626870 h 1626870"/>
                <a:gd name="connsiteX28" fmla="*/ 0 w 1779270"/>
                <a:gd name="connsiteY28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20040 w 1779270"/>
                <a:gd name="connsiteY3" fmla="*/ 1245870 h 1626870"/>
                <a:gd name="connsiteX4" fmla="*/ 495300 w 1779270"/>
                <a:gd name="connsiteY4" fmla="*/ 1108710 h 1626870"/>
                <a:gd name="connsiteX5" fmla="*/ 621030 w 1779270"/>
                <a:gd name="connsiteY5" fmla="*/ 998220 h 1626870"/>
                <a:gd name="connsiteX6" fmla="*/ 704850 w 1779270"/>
                <a:gd name="connsiteY6" fmla="*/ 902970 h 1626870"/>
                <a:gd name="connsiteX7" fmla="*/ 777240 w 1779270"/>
                <a:gd name="connsiteY7" fmla="*/ 838200 h 1626870"/>
                <a:gd name="connsiteX8" fmla="*/ 937260 w 1779270"/>
                <a:gd name="connsiteY8" fmla="*/ 689610 h 1626870"/>
                <a:gd name="connsiteX9" fmla="*/ 1139190 w 1779270"/>
                <a:gd name="connsiteY9" fmla="*/ 502920 h 1626870"/>
                <a:gd name="connsiteX10" fmla="*/ 1379220 w 1779270"/>
                <a:gd name="connsiteY10" fmla="*/ 293370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61452 w 1779270"/>
                <a:gd name="connsiteY17" fmla="*/ 275699 h 1626870"/>
                <a:gd name="connsiteX18" fmla="*/ 1722120 w 1779270"/>
                <a:gd name="connsiteY18" fmla="*/ 312420 h 1626870"/>
                <a:gd name="connsiteX19" fmla="*/ 1649730 w 1779270"/>
                <a:gd name="connsiteY19" fmla="*/ 354330 h 1626870"/>
                <a:gd name="connsiteX20" fmla="*/ 1573530 w 1779270"/>
                <a:gd name="connsiteY20" fmla="*/ 419100 h 1626870"/>
                <a:gd name="connsiteX21" fmla="*/ 1344930 w 1779270"/>
                <a:gd name="connsiteY21" fmla="*/ 636270 h 1626870"/>
                <a:gd name="connsiteX22" fmla="*/ 864870 w 1779270"/>
                <a:gd name="connsiteY22" fmla="*/ 1078230 h 1626870"/>
                <a:gd name="connsiteX23" fmla="*/ 636270 w 1779270"/>
                <a:gd name="connsiteY23" fmla="*/ 1283970 h 1626870"/>
                <a:gd name="connsiteX24" fmla="*/ 415290 w 1779270"/>
                <a:gd name="connsiteY24" fmla="*/ 1455420 h 1626870"/>
                <a:gd name="connsiteX25" fmla="*/ 281940 w 1779270"/>
                <a:gd name="connsiteY25" fmla="*/ 1535430 h 1626870"/>
                <a:gd name="connsiteX26" fmla="*/ 156210 w 1779270"/>
                <a:gd name="connsiteY26" fmla="*/ 1584960 h 1626870"/>
                <a:gd name="connsiteX27" fmla="*/ 76200 w 1779270"/>
                <a:gd name="connsiteY27" fmla="*/ 1615440 h 1626870"/>
                <a:gd name="connsiteX28" fmla="*/ 3810 w 1779270"/>
                <a:gd name="connsiteY28" fmla="*/ 1626870 h 1626870"/>
                <a:gd name="connsiteX29" fmla="*/ 0 w 1779270"/>
                <a:gd name="connsiteY29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20040 w 1779270"/>
                <a:gd name="connsiteY3" fmla="*/ 1245870 h 1626870"/>
                <a:gd name="connsiteX4" fmla="*/ 495300 w 1779270"/>
                <a:gd name="connsiteY4" fmla="*/ 1108710 h 1626870"/>
                <a:gd name="connsiteX5" fmla="*/ 621030 w 1779270"/>
                <a:gd name="connsiteY5" fmla="*/ 998220 h 1626870"/>
                <a:gd name="connsiteX6" fmla="*/ 704850 w 1779270"/>
                <a:gd name="connsiteY6" fmla="*/ 902970 h 1626870"/>
                <a:gd name="connsiteX7" fmla="*/ 777240 w 1779270"/>
                <a:gd name="connsiteY7" fmla="*/ 838200 h 1626870"/>
                <a:gd name="connsiteX8" fmla="*/ 937260 w 1779270"/>
                <a:gd name="connsiteY8" fmla="*/ 689610 h 1626870"/>
                <a:gd name="connsiteX9" fmla="*/ 1139190 w 1779270"/>
                <a:gd name="connsiteY9" fmla="*/ 502920 h 1626870"/>
                <a:gd name="connsiteX10" fmla="*/ 1379220 w 1779270"/>
                <a:gd name="connsiteY10" fmla="*/ 293370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61452 w 1779270"/>
                <a:gd name="connsiteY17" fmla="*/ 275699 h 1626870"/>
                <a:gd name="connsiteX18" fmla="*/ 1722120 w 1779270"/>
                <a:gd name="connsiteY18" fmla="*/ 298853 h 1626870"/>
                <a:gd name="connsiteX19" fmla="*/ 1649730 w 1779270"/>
                <a:gd name="connsiteY19" fmla="*/ 354330 h 1626870"/>
                <a:gd name="connsiteX20" fmla="*/ 1573530 w 1779270"/>
                <a:gd name="connsiteY20" fmla="*/ 419100 h 1626870"/>
                <a:gd name="connsiteX21" fmla="*/ 1344930 w 1779270"/>
                <a:gd name="connsiteY21" fmla="*/ 636270 h 1626870"/>
                <a:gd name="connsiteX22" fmla="*/ 864870 w 1779270"/>
                <a:gd name="connsiteY22" fmla="*/ 1078230 h 1626870"/>
                <a:gd name="connsiteX23" fmla="*/ 636270 w 1779270"/>
                <a:gd name="connsiteY23" fmla="*/ 1283970 h 1626870"/>
                <a:gd name="connsiteX24" fmla="*/ 415290 w 1779270"/>
                <a:gd name="connsiteY24" fmla="*/ 1455420 h 1626870"/>
                <a:gd name="connsiteX25" fmla="*/ 281940 w 1779270"/>
                <a:gd name="connsiteY25" fmla="*/ 1535430 h 1626870"/>
                <a:gd name="connsiteX26" fmla="*/ 156210 w 1779270"/>
                <a:gd name="connsiteY26" fmla="*/ 1584960 h 1626870"/>
                <a:gd name="connsiteX27" fmla="*/ 76200 w 1779270"/>
                <a:gd name="connsiteY27" fmla="*/ 1615440 h 1626870"/>
                <a:gd name="connsiteX28" fmla="*/ 3810 w 1779270"/>
                <a:gd name="connsiteY28" fmla="*/ 1626870 h 1626870"/>
                <a:gd name="connsiteX29" fmla="*/ 0 w 1779270"/>
                <a:gd name="connsiteY29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20040 w 1779270"/>
                <a:gd name="connsiteY3" fmla="*/ 1245870 h 1626870"/>
                <a:gd name="connsiteX4" fmla="*/ 476306 w 1779270"/>
                <a:gd name="connsiteY4" fmla="*/ 1068010 h 1626870"/>
                <a:gd name="connsiteX5" fmla="*/ 621030 w 1779270"/>
                <a:gd name="connsiteY5" fmla="*/ 998220 h 1626870"/>
                <a:gd name="connsiteX6" fmla="*/ 704850 w 1779270"/>
                <a:gd name="connsiteY6" fmla="*/ 902970 h 1626870"/>
                <a:gd name="connsiteX7" fmla="*/ 777240 w 1779270"/>
                <a:gd name="connsiteY7" fmla="*/ 838200 h 1626870"/>
                <a:gd name="connsiteX8" fmla="*/ 937260 w 1779270"/>
                <a:gd name="connsiteY8" fmla="*/ 689610 h 1626870"/>
                <a:gd name="connsiteX9" fmla="*/ 1139190 w 1779270"/>
                <a:gd name="connsiteY9" fmla="*/ 502920 h 1626870"/>
                <a:gd name="connsiteX10" fmla="*/ 1379220 w 1779270"/>
                <a:gd name="connsiteY10" fmla="*/ 293370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61452 w 1779270"/>
                <a:gd name="connsiteY17" fmla="*/ 275699 h 1626870"/>
                <a:gd name="connsiteX18" fmla="*/ 1722120 w 1779270"/>
                <a:gd name="connsiteY18" fmla="*/ 298853 h 1626870"/>
                <a:gd name="connsiteX19" fmla="*/ 1649730 w 1779270"/>
                <a:gd name="connsiteY19" fmla="*/ 354330 h 1626870"/>
                <a:gd name="connsiteX20" fmla="*/ 1573530 w 1779270"/>
                <a:gd name="connsiteY20" fmla="*/ 419100 h 1626870"/>
                <a:gd name="connsiteX21" fmla="*/ 1344930 w 1779270"/>
                <a:gd name="connsiteY21" fmla="*/ 636270 h 1626870"/>
                <a:gd name="connsiteX22" fmla="*/ 864870 w 1779270"/>
                <a:gd name="connsiteY22" fmla="*/ 1078230 h 1626870"/>
                <a:gd name="connsiteX23" fmla="*/ 636270 w 1779270"/>
                <a:gd name="connsiteY23" fmla="*/ 1283970 h 1626870"/>
                <a:gd name="connsiteX24" fmla="*/ 415290 w 1779270"/>
                <a:gd name="connsiteY24" fmla="*/ 1455420 h 1626870"/>
                <a:gd name="connsiteX25" fmla="*/ 281940 w 1779270"/>
                <a:gd name="connsiteY25" fmla="*/ 1535430 h 1626870"/>
                <a:gd name="connsiteX26" fmla="*/ 156210 w 1779270"/>
                <a:gd name="connsiteY26" fmla="*/ 1584960 h 1626870"/>
                <a:gd name="connsiteX27" fmla="*/ 76200 w 1779270"/>
                <a:gd name="connsiteY27" fmla="*/ 1615440 h 1626870"/>
                <a:gd name="connsiteX28" fmla="*/ 3810 w 1779270"/>
                <a:gd name="connsiteY28" fmla="*/ 1626870 h 1626870"/>
                <a:gd name="connsiteX29" fmla="*/ 0 w 1779270"/>
                <a:gd name="connsiteY29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76306 w 1779270"/>
                <a:gd name="connsiteY4" fmla="*/ 1068010 h 1626870"/>
                <a:gd name="connsiteX5" fmla="*/ 621030 w 1779270"/>
                <a:gd name="connsiteY5" fmla="*/ 998220 h 1626870"/>
                <a:gd name="connsiteX6" fmla="*/ 704850 w 1779270"/>
                <a:gd name="connsiteY6" fmla="*/ 902970 h 1626870"/>
                <a:gd name="connsiteX7" fmla="*/ 777240 w 1779270"/>
                <a:gd name="connsiteY7" fmla="*/ 838200 h 1626870"/>
                <a:gd name="connsiteX8" fmla="*/ 937260 w 1779270"/>
                <a:gd name="connsiteY8" fmla="*/ 689610 h 1626870"/>
                <a:gd name="connsiteX9" fmla="*/ 1139190 w 1779270"/>
                <a:gd name="connsiteY9" fmla="*/ 502920 h 1626870"/>
                <a:gd name="connsiteX10" fmla="*/ 1379220 w 1779270"/>
                <a:gd name="connsiteY10" fmla="*/ 293370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61452 w 1779270"/>
                <a:gd name="connsiteY17" fmla="*/ 275699 h 1626870"/>
                <a:gd name="connsiteX18" fmla="*/ 1722120 w 1779270"/>
                <a:gd name="connsiteY18" fmla="*/ 298853 h 1626870"/>
                <a:gd name="connsiteX19" fmla="*/ 1649730 w 1779270"/>
                <a:gd name="connsiteY19" fmla="*/ 354330 h 1626870"/>
                <a:gd name="connsiteX20" fmla="*/ 1573530 w 1779270"/>
                <a:gd name="connsiteY20" fmla="*/ 419100 h 1626870"/>
                <a:gd name="connsiteX21" fmla="*/ 1344930 w 1779270"/>
                <a:gd name="connsiteY21" fmla="*/ 636270 h 1626870"/>
                <a:gd name="connsiteX22" fmla="*/ 864870 w 1779270"/>
                <a:gd name="connsiteY22" fmla="*/ 1078230 h 1626870"/>
                <a:gd name="connsiteX23" fmla="*/ 636270 w 1779270"/>
                <a:gd name="connsiteY23" fmla="*/ 1283970 h 1626870"/>
                <a:gd name="connsiteX24" fmla="*/ 415290 w 1779270"/>
                <a:gd name="connsiteY24" fmla="*/ 1455420 h 1626870"/>
                <a:gd name="connsiteX25" fmla="*/ 281940 w 1779270"/>
                <a:gd name="connsiteY25" fmla="*/ 1535430 h 1626870"/>
                <a:gd name="connsiteX26" fmla="*/ 156210 w 1779270"/>
                <a:gd name="connsiteY26" fmla="*/ 1584960 h 1626870"/>
                <a:gd name="connsiteX27" fmla="*/ 76200 w 1779270"/>
                <a:gd name="connsiteY27" fmla="*/ 1615440 h 1626870"/>
                <a:gd name="connsiteX28" fmla="*/ 3810 w 1779270"/>
                <a:gd name="connsiteY28" fmla="*/ 1626870 h 1626870"/>
                <a:gd name="connsiteX29" fmla="*/ 0 w 1779270"/>
                <a:gd name="connsiteY29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76306 w 1779270"/>
                <a:gd name="connsiteY4" fmla="*/ 1068010 h 1626870"/>
                <a:gd name="connsiteX5" fmla="*/ 602037 w 1779270"/>
                <a:gd name="connsiteY5" fmla="*/ 965660 h 1626870"/>
                <a:gd name="connsiteX6" fmla="*/ 704850 w 1779270"/>
                <a:gd name="connsiteY6" fmla="*/ 902970 h 1626870"/>
                <a:gd name="connsiteX7" fmla="*/ 777240 w 1779270"/>
                <a:gd name="connsiteY7" fmla="*/ 838200 h 1626870"/>
                <a:gd name="connsiteX8" fmla="*/ 937260 w 1779270"/>
                <a:gd name="connsiteY8" fmla="*/ 689610 h 1626870"/>
                <a:gd name="connsiteX9" fmla="*/ 1139190 w 1779270"/>
                <a:gd name="connsiteY9" fmla="*/ 502920 h 1626870"/>
                <a:gd name="connsiteX10" fmla="*/ 1379220 w 1779270"/>
                <a:gd name="connsiteY10" fmla="*/ 293370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61452 w 1779270"/>
                <a:gd name="connsiteY17" fmla="*/ 275699 h 1626870"/>
                <a:gd name="connsiteX18" fmla="*/ 1722120 w 1779270"/>
                <a:gd name="connsiteY18" fmla="*/ 298853 h 1626870"/>
                <a:gd name="connsiteX19" fmla="*/ 1649730 w 1779270"/>
                <a:gd name="connsiteY19" fmla="*/ 354330 h 1626870"/>
                <a:gd name="connsiteX20" fmla="*/ 1573530 w 1779270"/>
                <a:gd name="connsiteY20" fmla="*/ 419100 h 1626870"/>
                <a:gd name="connsiteX21" fmla="*/ 1344930 w 1779270"/>
                <a:gd name="connsiteY21" fmla="*/ 636270 h 1626870"/>
                <a:gd name="connsiteX22" fmla="*/ 864870 w 1779270"/>
                <a:gd name="connsiteY22" fmla="*/ 1078230 h 1626870"/>
                <a:gd name="connsiteX23" fmla="*/ 636270 w 1779270"/>
                <a:gd name="connsiteY23" fmla="*/ 1283970 h 1626870"/>
                <a:gd name="connsiteX24" fmla="*/ 415290 w 1779270"/>
                <a:gd name="connsiteY24" fmla="*/ 1455420 h 1626870"/>
                <a:gd name="connsiteX25" fmla="*/ 281940 w 1779270"/>
                <a:gd name="connsiteY25" fmla="*/ 1535430 h 1626870"/>
                <a:gd name="connsiteX26" fmla="*/ 156210 w 1779270"/>
                <a:gd name="connsiteY26" fmla="*/ 1584960 h 1626870"/>
                <a:gd name="connsiteX27" fmla="*/ 76200 w 1779270"/>
                <a:gd name="connsiteY27" fmla="*/ 1615440 h 1626870"/>
                <a:gd name="connsiteX28" fmla="*/ 3810 w 1779270"/>
                <a:gd name="connsiteY28" fmla="*/ 1626870 h 1626870"/>
                <a:gd name="connsiteX29" fmla="*/ 0 w 1779270"/>
                <a:gd name="connsiteY29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76306 w 1779270"/>
                <a:gd name="connsiteY4" fmla="*/ 1068010 h 1626870"/>
                <a:gd name="connsiteX5" fmla="*/ 602037 w 1779270"/>
                <a:gd name="connsiteY5" fmla="*/ 965660 h 1626870"/>
                <a:gd name="connsiteX6" fmla="*/ 693997 w 1779270"/>
                <a:gd name="connsiteY6" fmla="*/ 886690 h 1626870"/>
                <a:gd name="connsiteX7" fmla="*/ 777240 w 1779270"/>
                <a:gd name="connsiteY7" fmla="*/ 838200 h 1626870"/>
                <a:gd name="connsiteX8" fmla="*/ 937260 w 1779270"/>
                <a:gd name="connsiteY8" fmla="*/ 689610 h 1626870"/>
                <a:gd name="connsiteX9" fmla="*/ 1139190 w 1779270"/>
                <a:gd name="connsiteY9" fmla="*/ 502920 h 1626870"/>
                <a:gd name="connsiteX10" fmla="*/ 1379220 w 1779270"/>
                <a:gd name="connsiteY10" fmla="*/ 293370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61452 w 1779270"/>
                <a:gd name="connsiteY17" fmla="*/ 275699 h 1626870"/>
                <a:gd name="connsiteX18" fmla="*/ 1722120 w 1779270"/>
                <a:gd name="connsiteY18" fmla="*/ 298853 h 1626870"/>
                <a:gd name="connsiteX19" fmla="*/ 1649730 w 1779270"/>
                <a:gd name="connsiteY19" fmla="*/ 354330 h 1626870"/>
                <a:gd name="connsiteX20" fmla="*/ 1573530 w 1779270"/>
                <a:gd name="connsiteY20" fmla="*/ 419100 h 1626870"/>
                <a:gd name="connsiteX21" fmla="*/ 1344930 w 1779270"/>
                <a:gd name="connsiteY21" fmla="*/ 636270 h 1626870"/>
                <a:gd name="connsiteX22" fmla="*/ 864870 w 1779270"/>
                <a:gd name="connsiteY22" fmla="*/ 1078230 h 1626870"/>
                <a:gd name="connsiteX23" fmla="*/ 636270 w 1779270"/>
                <a:gd name="connsiteY23" fmla="*/ 1283970 h 1626870"/>
                <a:gd name="connsiteX24" fmla="*/ 415290 w 1779270"/>
                <a:gd name="connsiteY24" fmla="*/ 1455420 h 1626870"/>
                <a:gd name="connsiteX25" fmla="*/ 281940 w 1779270"/>
                <a:gd name="connsiteY25" fmla="*/ 1535430 h 1626870"/>
                <a:gd name="connsiteX26" fmla="*/ 156210 w 1779270"/>
                <a:gd name="connsiteY26" fmla="*/ 1584960 h 1626870"/>
                <a:gd name="connsiteX27" fmla="*/ 76200 w 1779270"/>
                <a:gd name="connsiteY27" fmla="*/ 1615440 h 1626870"/>
                <a:gd name="connsiteX28" fmla="*/ 3810 w 1779270"/>
                <a:gd name="connsiteY28" fmla="*/ 1626870 h 1626870"/>
                <a:gd name="connsiteX29" fmla="*/ 0 w 1779270"/>
                <a:gd name="connsiteY29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76306 w 1779270"/>
                <a:gd name="connsiteY4" fmla="*/ 1068010 h 1626870"/>
                <a:gd name="connsiteX5" fmla="*/ 602037 w 1779270"/>
                <a:gd name="connsiteY5" fmla="*/ 965660 h 1626870"/>
                <a:gd name="connsiteX6" fmla="*/ 693997 w 1779270"/>
                <a:gd name="connsiteY6" fmla="*/ 886690 h 1626870"/>
                <a:gd name="connsiteX7" fmla="*/ 774527 w 1779270"/>
                <a:gd name="connsiteY7" fmla="*/ 811066 h 1626870"/>
                <a:gd name="connsiteX8" fmla="*/ 937260 w 1779270"/>
                <a:gd name="connsiteY8" fmla="*/ 689610 h 1626870"/>
                <a:gd name="connsiteX9" fmla="*/ 1139190 w 1779270"/>
                <a:gd name="connsiteY9" fmla="*/ 502920 h 1626870"/>
                <a:gd name="connsiteX10" fmla="*/ 1379220 w 1779270"/>
                <a:gd name="connsiteY10" fmla="*/ 293370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61452 w 1779270"/>
                <a:gd name="connsiteY17" fmla="*/ 275699 h 1626870"/>
                <a:gd name="connsiteX18" fmla="*/ 1722120 w 1779270"/>
                <a:gd name="connsiteY18" fmla="*/ 298853 h 1626870"/>
                <a:gd name="connsiteX19" fmla="*/ 1649730 w 1779270"/>
                <a:gd name="connsiteY19" fmla="*/ 354330 h 1626870"/>
                <a:gd name="connsiteX20" fmla="*/ 1573530 w 1779270"/>
                <a:gd name="connsiteY20" fmla="*/ 419100 h 1626870"/>
                <a:gd name="connsiteX21" fmla="*/ 1344930 w 1779270"/>
                <a:gd name="connsiteY21" fmla="*/ 636270 h 1626870"/>
                <a:gd name="connsiteX22" fmla="*/ 864870 w 1779270"/>
                <a:gd name="connsiteY22" fmla="*/ 1078230 h 1626870"/>
                <a:gd name="connsiteX23" fmla="*/ 636270 w 1779270"/>
                <a:gd name="connsiteY23" fmla="*/ 1283970 h 1626870"/>
                <a:gd name="connsiteX24" fmla="*/ 415290 w 1779270"/>
                <a:gd name="connsiteY24" fmla="*/ 1455420 h 1626870"/>
                <a:gd name="connsiteX25" fmla="*/ 281940 w 1779270"/>
                <a:gd name="connsiteY25" fmla="*/ 1535430 h 1626870"/>
                <a:gd name="connsiteX26" fmla="*/ 156210 w 1779270"/>
                <a:gd name="connsiteY26" fmla="*/ 1584960 h 1626870"/>
                <a:gd name="connsiteX27" fmla="*/ 76200 w 1779270"/>
                <a:gd name="connsiteY27" fmla="*/ 1615440 h 1626870"/>
                <a:gd name="connsiteX28" fmla="*/ 3810 w 1779270"/>
                <a:gd name="connsiteY28" fmla="*/ 1626870 h 1626870"/>
                <a:gd name="connsiteX29" fmla="*/ 0 w 1779270"/>
                <a:gd name="connsiteY29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76306 w 1779270"/>
                <a:gd name="connsiteY4" fmla="*/ 1068010 h 1626870"/>
                <a:gd name="connsiteX5" fmla="*/ 602037 w 1779270"/>
                <a:gd name="connsiteY5" fmla="*/ 965660 h 1626870"/>
                <a:gd name="connsiteX6" fmla="*/ 688570 w 1779270"/>
                <a:gd name="connsiteY6" fmla="*/ 881263 h 1626870"/>
                <a:gd name="connsiteX7" fmla="*/ 774527 w 1779270"/>
                <a:gd name="connsiteY7" fmla="*/ 811066 h 1626870"/>
                <a:gd name="connsiteX8" fmla="*/ 937260 w 1779270"/>
                <a:gd name="connsiteY8" fmla="*/ 689610 h 1626870"/>
                <a:gd name="connsiteX9" fmla="*/ 1139190 w 1779270"/>
                <a:gd name="connsiteY9" fmla="*/ 502920 h 1626870"/>
                <a:gd name="connsiteX10" fmla="*/ 1379220 w 1779270"/>
                <a:gd name="connsiteY10" fmla="*/ 293370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61452 w 1779270"/>
                <a:gd name="connsiteY17" fmla="*/ 275699 h 1626870"/>
                <a:gd name="connsiteX18" fmla="*/ 1722120 w 1779270"/>
                <a:gd name="connsiteY18" fmla="*/ 298853 h 1626870"/>
                <a:gd name="connsiteX19" fmla="*/ 1649730 w 1779270"/>
                <a:gd name="connsiteY19" fmla="*/ 354330 h 1626870"/>
                <a:gd name="connsiteX20" fmla="*/ 1573530 w 1779270"/>
                <a:gd name="connsiteY20" fmla="*/ 419100 h 1626870"/>
                <a:gd name="connsiteX21" fmla="*/ 1344930 w 1779270"/>
                <a:gd name="connsiteY21" fmla="*/ 636270 h 1626870"/>
                <a:gd name="connsiteX22" fmla="*/ 864870 w 1779270"/>
                <a:gd name="connsiteY22" fmla="*/ 1078230 h 1626870"/>
                <a:gd name="connsiteX23" fmla="*/ 636270 w 1779270"/>
                <a:gd name="connsiteY23" fmla="*/ 1283970 h 1626870"/>
                <a:gd name="connsiteX24" fmla="*/ 415290 w 1779270"/>
                <a:gd name="connsiteY24" fmla="*/ 1455420 h 1626870"/>
                <a:gd name="connsiteX25" fmla="*/ 281940 w 1779270"/>
                <a:gd name="connsiteY25" fmla="*/ 1535430 h 1626870"/>
                <a:gd name="connsiteX26" fmla="*/ 156210 w 1779270"/>
                <a:gd name="connsiteY26" fmla="*/ 1584960 h 1626870"/>
                <a:gd name="connsiteX27" fmla="*/ 76200 w 1779270"/>
                <a:gd name="connsiteY27" fmla="*/ 1615440 h 1626870"/>
                <a:gd name="connsiteX28" fmla="*/ 3810 w 1779270"/>
                <a:gd name="connsiteY28" fmla="*/ 1626870 h 1626870"/>
                <a:gd name="connsiteX29" fmla="*/ 0 w 1779270"/>
                <a:gd name="connsiteY29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76306 w 1779270"/>
                <a:gd name="connsiteY4" fmla="*/ 1068010 h 1626870"/>
                <a:gd name="connsiteX5" fmla="*/ 599324 w 1779270"/>
                <a:gd name="connsiteY5" fmla="*/ 960233 h 1626870"/>
                <a:gd name="connsiteX6" fmla="*/ 688570 w 1779270"/>
                <a:gd name="connsiteY6" fmla="*/ 881263 h 1626870"/>
                <a:gd name="connsiteX7" fmla="*/ 774527 w 1779270"/>
                <a:gd name="connsiteY7" fmla="*/ 811066 h 1626870"/>
                <a:gd name="connsiteX8" fmla="*/ 937260 w 1779270"/>
                <a:gd name="connsiteY8" fmla="*/ 689610 h 1626870"/>
                <a:gd name="connsiteX9" fmla="*/ 1139190 w 1779270"/>
                <a:gd name="connsiteY9" fmla="*/ 502920 h 1626870"/>
                <a:gd name="connsiteX10" fmla="*/ 1379220 w 1779270"/>
                <a:gd name="connsiteY10" fmla="*/ 293370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61452 w 1779270"/>
                <a:gd name="connsiteY17" fmla="*/ 275699 h 1626870"/>
                <a:gd name="connsiteX18" fmla="*/ 1722120 w 1779270"/>
                <a:gd name="connsiteY18" fmla="*/ 298853 h 1626870"/>
                <a:gd name="connsiteX19" fmla="*/ 1649730 w 1779270"/>
                <a:gd name="connsiteY19" fmla="*/ 354330 h 1626870"/>
                <a:gd name="connsiteX20" fmla="*/ 1573530 w 1779270"/>
                <a:gd name="connsiteY20" fmla="*/ 419100 h 1626870"/>
                <a:gd name="connsiteX21" fmla="*/ 1344930 w 1779270"/>
                <a:gd name="connsiteY21" fmla="*/ 636270 h 1626870"/>
                <a:gd name="connsiteX22" fmla="*/ 864870 w 1779270"/>
                <a:gd name="connsiteY22" fmla="*/ 1078230 h 1626870"/>
                <a:gd name="connsiteX23" fmla="*/ 636270 w 1779270"/>
                <a:gd name="connsiteY23" fmla="*/ 1283970 h 1626870"/>
                <a:gd name="connsiteX24" fmla="*/ 415290 w 1779270"/>
                <a:gd name="connsiteY24" fmla="*/ 1455420 h 1626870"/>
                <a:gd name="connsiteX25" fmla="*/ 281940 w 1779270"/>
                <a:gd name="connsiteY25" fmla="*/ 1535430 h 1626870"/>
                <a:gd name="connsiteX26" fmla="*/ 156210 w 1779270"/>
                <a:gd name="connsiteY26" fmla="*/ 1584960 h 1626870"/>
                <a:gd name="connsiteX27" fmla="*/ 76200 w 1779270"/>
                <a:gd name="connsiteY27" fmla="*/ 1615440 h 1626870"/>
                <a:gd name="connsiteX28" fmla="*/ 3810 w 1779270"/>
                <a:gd name="connsiteY28" fmla="*/ 1626870 h 1626870"/>
                <a:gd name="connsiteX29" fmla="*/ 0 w 1779270"/>
                <a:gd name="connsiteY29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76306 w 1779270"/>
                <a:gd name="connsiteY4" fmla="*/ 1068010 h 1626870"/>
                <a:gd name="connsiteX5" fmla="*/ 599324 w 1779270"/>
                <a:gd name="connsiteY5" fmla="*/ 960233 h 1626870"/>
                <a:gd name="connsiteX6" fmla="*/ 688570 w 1779270"/>
                <a:gd name="connsiteY6" fmla="*/ 881263 h 1626870"/>
                <a:gd name="connsiteX7" fmla="*/ 774527 w 1779270"/>
                <a:gd name="connsiteY7" fmla="*/ 811066 h 1626870"/>
                <a:gd name="connsiteX8" fmla="*/ 931834 w 1779270"/>
                <a:gd name="connsiteY8" fmla="*/ 659763 h 1626870"/>
                <a:gd name="connsiteX9" fmla="*/ 1139190 w 1779270"/>
                <a:gd name="connsiteY9" fmla="*/ 502920 h 1626870"/>
                <a:gd name="connsiteX10" fmla="*/ 1379220 w 1779270"/>
                <a:gd name="connsiteY10" fmla="*/ 293370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61452 w 1779270"/>
                <a:gd name="connsiteY17" fmla="*/ 275699 h 1626870"/>
                <a:gd name="connsiteX18" fmla="*/ 1722120 w 1779270"/>
                <a:gd name="connsiteY18" fmla="*/ 298853 h 1626870"/>
                <a:gd name="connsiteX19" fmla="*/ 1649730 w 1779270"/>
                <a:gd name="connsiteY19" fmla="*/ 354330 h 1626870"/>
                <a:gd name="connsiteX20" fmla="*/ 1573530 w 1779270"/>
                <a:gd name="connsiteY20" fmla="*/ 419100 h 1626870"/>
                <a:gd name="connsiteX21" fmla="*/ 1344930 w 1779270"/>
                <a:gd name="connsiteY21" fmla="*/ 636270 h 1626870"/>
                <a:gd name="connsiteX22" fmla="*/ 864870 w 1779270"/>
                <a:gd name="connsiteY22" fmla="*/ 1078230 h 1626870"/>
                <a:gd name="connsiteX23" fmla="*/ 636270 w 1779270"/>
                <a:gd name="connsiteY23" fmla="*/ 1283970 h 1626870"/>
                <a:gd name="connsiteX24" fmla="*/ 415290 w 1779270"/>
                <a:gd name="connsiteY24" fmla="*/ 1455420 h 1626870"/>
                <a:gd name="connsiteX25" fmla="*/ 281940 w 1779270"/>
                <a:gd name="connsiteY25" fmla="*/ 1535430 h 1626870"/>
                <a:gd name="connsiteX26" fmla="*/ 156210 w 1779270"/>
                <a:gd name="connsiteY26" fmla="*/ 1584960 h 1626870"/>
                <a:gd name="connsiteX27" fmla="*/ 76200 w 1779270"/>
                <a:gd name="connsiteY27" fmla="*/ 1615440 h 1626870"/>
                <a:gd name="connsiteX28" fmla="*/ 3810 w 1779270"/>
                <a:gd name="connsiteY28" fmla="*/ 1626870 h 1626870"/>
                <a:gd name="connsiteX29" fmla="*/ 0 w 1779270"/>
                <a:gd name="connsiteY29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76306 w 1779270"/>
                <a:gd name="connsiteY4" fmla="*/ 1068010 h 1626870"/>
                <a:gd name="connsiteX5" fmla="*/ 599324 w 1779270"/>
                <a:gd name="connsiteY5" fmla="*/ 960233 h 1626870"/>
                <a:gd name="connsiteX6" fmla="*/ 688570 w 1779270"/>
                <a:gd name="connsiteY6" fmla="*/ 881263 h 1626870"/>
                <a:gd name="connsiteX7" fmla="*/ 774527 w 1779270"/>
                <a:gd name="connsiteY7" fmla="*/ 811066 h 1626870"/>
                <a:gd name="connsiteX8" fmla="*/ 931834 w 1779270"/>
                <a:gd name="connsiteY8" fmla="*/ 659763 h 1626870"/>
                <a:gd name="connsiteX9" fmla="*/ 1131050 w 1779270"/>
                <a:gd name="connsiteY9" fmla="*/ 489353 h 1626870"/>
                <a:gd name="connsiteX10" fmla="*/ 1379220 w 1779270"/>
                <a:gd name="connsiteY10" fmla="*/ 293370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61452 w 1779270"/>
                <a:gd name="connsiteY17" fmla="*/ 275699 h 1626870"/>
                <a:gd name="connsiteX18" fmla="*/ 1722120 w 1779270"/>
                <a:gd name="connsiteY18" fmla="*/ 298853 h 1626870"/>
                <a:gd name="connsiteX19" fmla="*/ 1649730 w 1779270"/>
                <a:gd name="connsiteY19" fmla="*/ 354330 h 1626870"/>
                <a:gd name="connsiteX20" fmla="*/ 1573530 w 1779270"/>
                <a:gd name="connsiteY20" fmla="*/ 419100 h 1626870"/>
                <a:gd name="connsiteX21" fmla="*/ 1344930 w 1779270"/>
                <a:gd name="connsiteY21" fmla="*/ 636270 h 1626870"/>
                <a:gd name="connsiteX22" fmla="*/ 864870 w 1779270"/>
                <a:gd name="connsiteY22" fmla="*/ 1078230 h 1626870"/>
                <a:gd name="connsiteX23" fmla="*/ 636270 w 1779270"/>
                <a:gd name="connsiteY23" fmla="*/ 1283970 h 1626870"/>
                <a:gd name="connsiteX24" fmla="*/ 415290 w 1779270"/>
                <a:gd name="connsiteY24" fmla="*/ 1455420 h 1626870"/>
                <a:gd name="connsiteX25" fmla="*/ 281940 w 1779270"/>
                <a:gd name="connsiteY25" fmla="*/ 1535430 h 1626870"/>
                <a:gd name="connsiteX26" fmla="*/ 156210 w 1779270"/>
                <a:gd name="connsiteY26" fmla="*/ 1584960 h 1626870"/>
                <a:gd name="connsiteX27" fmla="*/ 76200 w 1779270"/>
                <a:gd name="connsiteY27" fmla="*/ 1615440 h 1626870"/>
                <a:gd name="connsiteX28" fmla="*/ 3810 w 1779270"/>
                <a:gd name="connsiteY28" fmla="*/ 1626870 h 1626870"/>
                <a:gd name="connsiteX29" fmla="*/ 0 w 1779270"/>
                <a:gd name="connsiteY29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76306 w 1779270"/>
                <a:gd name="connsiteY4" fmla="*/ 1068010 h 1626870"/>
                <a:gd name="connsiteX5" fmla="*/ 599324 w 1779270"/>
                <a:gd name="connsiteY5" fmla="*/ 960233 h 1626870"/>
                <a:gd name="connsiteX6" fmla="*/ 688570 w 1779270"/>
                <a:gd name="connsiteY6" fmla="*/ 881263 h 1626870"/>
                <a:gd name="connsiteX7" fmla="*/ 774527 w 1779270"/>
                <a:gd name="connsiteY7" fmla="*/ 811066 h 1626870"/>
                <a:gd name="connsiteX8" fmla="*/ 931834 w 1779270"/>
                <a:gd name="connsiteY8" fmla="*/ 659763 h 1626870"/>
                <a:gd name="connsiteX9" fmla="*/ 1131050 w 1779270"/>
                <a:gd name="connsiteY9" fmla="*/ 489353 h 1626870"/>
                <a:gd name="connsiteX10" fmla="*/ 1373793 w 1779270"/>
                <a:gd name="connsiteY10" fmla="*/ 263524 h 1626870"/>
                <a:gd name="connsiteX11" fmla="*/ 1478280 w 1779270"/>
                <a:gd name="connsiteY11" fmla="*/ 209550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61452 w 1779270"/>
                <a:gd name="connsiteY17" fmla="*/ 275699 h 1626870"/>
                <a:gd name="connsiteX18" fmla="*/ 1722120 w 1779270"/>
                <a:gd name="connsiteY18" fmla="*/ 298853 h 1626870"/>
                <a:gd name="connsiteX19" fmla="*/ 1649730 w 1779270"/>
                <a:gd name="connsiteY19" fmla="*/ 354330 h 1626870"/>
                <a:gd name="connsiteX20" fmla="*/ 1573530 w 1779270"/>
                <a:gd name="connsiteY20" fmla="*/ 419100 h 1626870"/>
                <a:gd name="connsiteX21" fmla="*/ 1344930 w 1779270"/>
                <a:gd name="connsiteY21" fmla="*/ 636270 h 1626870"/>
                <a:gd name="connsiteX22" fmla="*/ 864870 w 1779270"/>
                <a:gd name="connsiteY22" fmla="*/ 1078230 h 1626870"/>
                <a:gd name="connsiteX23" fmla="*/ 636270 w 1779270"/>
                <a:gd name="connsiteY23" fmla="*/ 1283970 h 1626870"/>
                <a:gd name="connsiteX24" fmla="*/ 415290 w 1779270"/>
                <a:gd name="connsiteY24" fmla="*/ 1455420 h 1626870"/>
                <a:gd name="connsiteX25" fmla="*/ 281940 w 1779270"/>
                <a:gd name="connsiteY25" fmla="*/ 1535430 h 1626870"/>
                <a:gd name="connsiteX26" fmla="*/ 156210 w 1779270"/>
                <a:gd name="connsiteY26" fmla="*/ 1584960 h 1626870"/>
                <a:gd name="connsiteX27" fmla="*/ 76200 w 1779270"/>
                <a:gd name="connsiteY27" fmla="*/ 1615440 h 1626870"/>
                <a:gd name="connsiteX28" fmla="*/ 3810 w 1779270"/>
                <a:gd name="connsiteY28" fmla="*/ 1626870 h 1626870"/>
                <a:gd name="connsiteX29" fmla="*/ 0 w 1779270"/>
                <a:gd name="connsiteY29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76306 w 1779270"/>
                <a:gd name="connsiteY4" fmla="*/ 1068010 h 1626870"/>
                <a:gd name="connsiteX5" fmla="*/ 599324 w 1779270"/>
                <a:gd name="connsiteY5" fmla="*/ 960233 h 1626870"/>
                <a:gd name="connsiteX6" fmla="*/ 688570 w 1779270"/>
                <a:gd name="connsiteY6" fmla="*/ 881263 h 1626870"/>
                <a:gd name="connsiteX7" fmla="*/ 774527 w 1779270"/>
                <a:gd name="connsiteY7" fmla="*/ 811066 h 1626870"/>
                <a:gd name="connsiteX8" fmla="*/ 931834 w 1779270"/>
                <a:gd name="connsiteY8" fmla="*/ 659763 h 1626870"/>
                <a:gd name="connsiteX9" fmla="*/ 1131050 w 1779270"/>
                <a:gd name="connsiteY9" fmla="*/ 489353 h 1626870"/>
                <a:gd name="connsiteX10" fmla="*/ 1373793 w 1779270"/>
                <a:gd name="connsiteY10" fmla="*/ 263524 h 1626870"/>
                <a:gd name="connsiteX11" fmla="*/ 1470140 w 1779270"/>
                <a:gd name="connsiteY11" fmla="*/ 182417 h 1626870"/>
                <a:gd name="connsiteX12" fmla="*/ 1520190 w 1779270"/>
                <a:gd name="connsiteY12" fmla="*/ 182880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61452 w 1779270"/>
                <a:gd name="connsiteY17" fmla="*/ 275699 h 1626870"/>
                <a:gd name="connsiteX18" fmla="*/ 1722120 w 1779270"/>
                <a:gd name="connsiteY18" fmla="*/ 298853 h 1626870"/>
                <a:gd name="connsiteX19" fmla="*/ 1649730 w 1779270"/>
                <a:gd name="connsiteY19" fmla="*/ 354330 h 1626870"/>
                <a:gd name="connsiteX20" fmla="*/ 1573530 w 1779270"/>
                <a:gd name="connsiteY20" fmla="*/ 419100 h 1626870"/>
                <a:gd name="connsiteX21" fmla="*/ 1344930 w 1779270"/>
                <a:gd name="connsiteY21" fmla="*/ 636270 h 1626870"/>
                <a:gd name="connsiteX22" fmla="*/ 864870 w 1779270"/>
                <a:gd name="connsiteY22" fmla="*/ 1078230 h 1626870"/>
                <a:gd name="connsiteX23" fmla="*/ 636270 w 1779270"/>
                <a:gd name="connsiteY23" fmla="*/ 1283970 h 1626870"/>
                <a:gd name="connsiteX24" fmla="*/ 415290 w 1779270"/>
                <a:gd name="connsiteY24" fmla="*/ 1455420 h 1626870"/>
                <a:gd name="connsiteX25" fmla="*/ 281940 w 1779270"/>
                <a:gd name="connsiteY25" fmla="*/ 1535430 h 1626870"/>
                <a:gd name="connsiteX26" fmla="*/ 156210 w 1779270"/>
                <a:gd name="connsiteY26" fmla="*/ 1584960 h 1626870"/>
                <a:gd name="connsiteX27" fmla="*/ 76200 w 1779270"/>
                <a:gd name="connsiteY27" fmla="*/ 1615440 h 1626870"/>
                <a:gd name="connsiteX28" fmla="*/ 3810 w 1779270"/>
                <a:gd name="connsiteY28" fmla="*/ 1626870 h 1626870"/>
                <a:gd name="connsiteX29" fmla="*/ 0 w 1779270"/>
                <a:gd name="connsiteY29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76306 w 1779270"/>
                <a:gd name="connsiteY4" fmla="*/ 1068010 h 1626870"/>
                <a:gd name="connsiteX5" fmla="*/ 599324 w 1779270"/>
                <a:gd name="connsiteY5" fmla="*/ 960233 h 1626870"/>
                <a:gd name="connsiteX6" fmla="*/ 688570 w 1779270"/>
                <a:gd name="connsiteY6" fmla="*/ 881263 h 1626870"/>
                <a:gd name="connsiteX7" fmla="*/ 774527 w 1779270"/>
                <a:gd name="connsiteY7" fmla="*/ 811066 h 1626870"/>
                <a:gd name="connsiteX8" fmla="*/ 931834 w 1779270"/>
                <a:gd name="connsiteY8" fmla="*/ 659763 h 1626870"/>
                <a:gd name="connsiteX9" fmla="*/ 1131050 w 1779270"/>
                <a:gd name="connsiteY9" fmla="*/ 489353 h 1626870"/>
                <a:gd name="connsiteX10" fmla="*/ 1373793 w 1779270"/>
                <a:gd name="connsiteY10" fmla="*/ 263524 h 1626870"/>
                <a:gd name="connsiteX11" fmla="*/ 1470140 w 1779270"/>
                <a:gd name="connsiteY11" fmla="*/ 182417 h 1626870"/>
                <a:gd name="connsiteX12" fmla="*/ 1512050 w 1779270"/>
                <a:gd name="connsiteY12" fmla="*/ 139467 h 1626870"/>
                <a:gd name="connsiteX13" fmla="*/ 1584960 w 1779270"/>
                <a:gd name="connsiteY13" fmla="*/ 12192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61452 w 1779270"/>
                <a:gd name="connsiteY17" fmla="*/ 275699 h 1626870"/>
                <a:gd name="connsiteX18" fmla="*/ 1722120 w 1779270"/>
                <a:gd name="connsiteY18" fmla="*/ 298853 h 1626870"/>
                <a:gd name="connsiteX19" fmla="*/ 1649730 w 1779270"/>
                <a:gd name="connsiteY19" fmla="*/ 354330 h 1626870"/>
                <a:gd name="connsiteX20" fmla="*/ 1573530 w 1779270"/>
                <a:gd name="connsiteY20" fmla="*/ 419100 h 1626870"/>
                <a:gd name="connsiteX21" fmla="*/ 1344930 w 1779270"/>
                <a:gd name="connsiteY21" fmla="*/ 636270 h 1626870"/>
                <a:gd name="connsiteX22" fmla="*/ 864870 w 1779270"/>
                <a:gd name="connsiteY22" fmla="*/ 1078230 h 1626870"/>
                <a:gd name="connsiteX23" fmla="*/ 636270 w 1779270"/>
                <a:gd name="connsiteY23" fmla="*/ 1283970 h 1626870"/>
                <a:gd name="connsiteX24" fmla="*/ 415290 w 1779270"/>
                <a:gd name="connsiteY24" fmla="*/ 1455420 h 1626870"/>
                <a:gd name="connsiteX25" fmla="*/ 281940 w 1779270"/>
                <a:gd name="connsiteY25" fmla="*/ 1535430 h 1626870"/>
                <a:gd name="connsiteX26" fmla="*/ 156210 w 1779270"/>
                <a:gd name="connsiteY26" fmla="*/ 1584960 h 1626870"/>
                <a:gd name="connsiteX27" fmla="*/ 76200 w 1779270"/>
                <a:gd name="connsiteY27" fmla="*/ 1615440 h 1626870"/>
                <a:gd name="connsiteX28" fmla="*/ 3810 w 1779270"/>
                <a:gd name="connsiteY28" fmla="*/ 1626870 h 1626870"/>
                <a:gd name="connsiteX29" fmla="*/ 0 w 1779270"/>
                <a:gd name="connsiteY29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76306 w 1779270"/>
                <a:gd name="connsiteY4" fmla="*/ 1068010 h 1626870"/>
                <a:gd name="connsiteX5" fmla="*/ 599324 w 1779270"/>
                <a:gd name="connsiteY5" fmla="*/ 960233 h 1626870"/>
                <a:gd name="connsiteX6" fmla="*/ 688570 w 1779270"/>
                <a:gd name="connsiteY6" fmla="*/ 881263 h 1626870"/>
                <a:gd name="connsiteX7" fmla="*/ 774527 w 1779270"/>
                <a:gd name="connsiteY7" fmla="*/ 811066 h 1626870"/>
                <a:gd name="connsiteX8" fmla="*/ 931834 w 1779270"/>
                <a:gd name="connsiteY8" fmla="*/ 659763 h 1626870"/>
                <a:gd name="connsiteX9" fmla="*/ 1131050 w 1779270"/>
                <a:gd name="connsiteY9" fmla="*/ 489353 h 1626870"/>
                <a:gd name="connsiteX10" fmla="*/ 1373793 w 1779270"/>
                <a:gd name="connsiteY10" fmla="*/ 263524 h 1626870"/>
                <a:gd name="connsiteX11" fmla="*/ 1470140 w 1779270"/>
                <a:gd name="connsiteY11" fmla="*/ 182417 h 1626870"/>
                <a:gd name="connsiteX12" fmla="*/ 1512050 w 1779270"/>
                <a:gd name="connsiteY12" fmla="*/ 139467 h 1626870"/>
                <a:gd name="connsiteX13" fmla="*/ 1582247 w 1779270"/>
                <a:gd name="connsiteY13" fmla="*/ 7308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61452 w 1779270"/>
                <a:gd name="connsiteY17" fmla="*/ 275699 h 1626870"/>
                <a:gd name="connsiteX18" fmla="*/ 1722120 w 1779270"/>
                <a:gd name="connsiteY18" fmla="*/ 298853 h 1626870"/>
                <a:gd name="connsiteX19" fmla="*/ 1649730 w 1779270"/>
                <a:gd name="connsiteY19" fmla="*/ 354330 h 1626870"/>
                <a:gd name="connsiteX20" fmla="*/ 1573530 w 1779270"/>
                <a:gd name="connsiteY20" fmla="*/ 419100 h 1626870"/>
                <a:gd name="connsiteX21" fmla="*/ 1344930 w 1779270"/>
                <a:gd name="connsiteY21" fmla="*/ 636270 h 1626870"/>
                <a:gd name="connsiteX22" fmla="*/ 864870 w 1779270"/>
                <a:gd name="connsiteY22" fmla="*/ 1078230 h 1626870"/>
                <a:gd name="connsiteX23" fmla="*/ 636270 w 1779270"/>
                <a:gd name="connsiteY23" fmla="*/ 1283970 h 1626870"/>
                <a:gd name="connsiteX24" fmla="*/ 415290 w 1779270"/>
                <a:gd name="connsiteY24" fmla="*/ 1455420 h 1626870"/>
                <a:gd name="connsiteX25" fmla="*/ 281940 w 1779270"/>
                <a:gd name="connsiteY25" fmla="*/ 1535430 h 1626870"/>
                <a:gd name="connsiteX26" fmla="*/ 156210 w 1779270"/>
                <a:gd name="connsiteY26" fmla="*/ 1584960 h 1626870"/>
                <a:gd name="connsiteX27" fmla="*/ 76200 w 1779270"/>
                <a:gd name="connsiteY27" fmla="*/ 1615440 h 1626870"/>
                <a:gd name="connsiteX28" fmla="*/ 3810 w 1779270"/>
                <a:gd name="connsiteY28" fmla="*/ 1626870 h 1626870"/>
                <a:gd name="connsiteX29" fmla="*/ 0 w 1779270"/>
                <a:gd name="connsiteY29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76306 w 1779270"/>
                <a:gd name="connsiteY4" fmla="*/ 1068010 h 1626870"/>
                <a:gd name="connsiteX5" fmla="*/ 599324 w 1779270"/>
                <a:gd name="connsiteY5" fmla="*/ 960233 h 1626870"/>
                <a:gd name="connsiteX6" fmla="*/ 688570 w 1779270"/>
                <a:gd name="connsiteY6" fmla="*/ 881263 h 1626870"/>
                <a:gd name="connsiteX7" fmla="*/ 774527 w 1779270"/>
                <a:gd name="connsiteY7" fmla="*/ 811066 h 1626870"/>
                <a:gd name="connsiteX8" fmla="*/ 931834 w 1779270"/>
                <a:gd name="connsiteY8" fmla="*/ 659763 h 1626870"/>
                <a:gd name="connsiteX9" fmla="*/ 1131050 w 1779270"/>
                <a:gd name="connsiteY9" fmla="*/ 489353 h 1626870"/>
                <a:gd name="connsiteX10" fmla="*/ 1373793 w 1779270"/>
                <a:gd name="connsiteY10" fmla="*/ 263524 h 1626870"/>
                <a:gd name="connsiteX11" fmla="*/ 1470140 w 1779270"/>
                <a:gd name="connsiteY11" fmla="*/ 182417 h 1626870"/>
                <a:gd name="connsiteX12" fmla="*/ 1487630 w 1779270"/>
                <a:gd name="connsiteY12" fmla="*/ 128613 h 1626870"/>
                <a:gd name="connsiteX13" fmla="*/ 1582247 w 1779270"/>
                <a:gd name="connsiteY13" fmla="*/ 7308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61452 w 1779270"/>
                <a:gd name="connsiteY17" fmla="*/ 275699 h 1626870"/>
                <a:gd name="connsiteX18" fmla="*/ 1722120 w 1779270"/>
                <a:gd name="connsiteY18" fmla="*/ 298853 h 1626870"/>
                <a:gd name="connsiteX19" fmla="*/ 1649730 w 1779270"/>
                <a:gd name="connsiteY19" fmla="*/ 354330 h 1626870"/>
                <a:gd name="connsiteX20" fmla="*/ 1573530 w 1779270"/>
                <a:gd name="connsiteY20" fmla="*/ 419100 h 1626870"/>
                <a:gd name="connsiteX21" fmla="*/ 1344930 w 1779270"/>
                <a:gd name="connsiteY21" fmla="*/ 636270 h 1626870"/>
                <a:gd name="connsiteX22" fmla="*/ 864870 w 1779270"/>
                <a:gd name="connsiteY22" fmla="*/ 1078230 h 1626870"/>
                <a:gd name="connsiteX23" fmla="*/ 636270 w 1779270"/>
                <a:gd name="connsiteY23" fmla="*/ 1283970 h 1626870"/>
                <a:gd name="connsiteX24" fmla="*/ 415290 w 1779270"/>
                <a:gd name="connsiteY24" fmla="*/ 1455420 h 1626870"/>
                <a:gd name="connsiteX25" fmla="*/ 281940 w 1779270"/>
                <a:gd name="connsiteY25" fmla="*/ 1535430 h 1626870"/>
                <a:gd name="connsiteX26" fmla="*/ 156210 w 1779270"/>
                <a:gd name="connsiteY26" fmla="*/ 1584960 h 1626870"/>
                <a:gd name="connsiteX27" fmla="*/ 76200 w 1779270"/>
                <a:gd name="connsiteY27" fmla="*/ 1615440 h 1626870"/>
                <a:gd name="connsiteX28" fmla="*/ 3810 w 1779270"/>
                <a:gd name="connsiteY28" fmla="*/ 1626870 h 1626870"/>
                <a:gd name="connsiteX29" fmla="*/ 0 w 1779270"/>
                <a:gd name="connsiteY29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76306 w 1779270"/>
                <a:gd name="connsiteY4" fmla="*/ 1068010 h 1626870"/>
                <a:gd name="connsiteX5" fmla="*/ 599324 w 1779270"/>
                <a:gd name="connsiteY5" fmla="*/ 960233 h 1626870"/>
                <a:gd name="connsiteX6" fmla="*/ 688570 w 1779270"/>
                <a:gd name="connsiteY6" fmla="*/ 881263 h 1626870"/>
                <a:gd name="connsiteX7" fmla="*/ 774527 w 1779270"/>
                <a:gd name="connsiteY7" fmla="*/ 811066 h 1626870"/>
                <a:gd name="connsiteX8" fmla="*/ 931834 w 1779270"/>
                <a:gd name="connsiteY8" fmla="*/ 659763 h 1626870"/>
                <a:gd name="connsiteX9" fmla="*/ 1131050 w 1779270"/>
                <a:gd name="connsiteY9" fmla="*/ 489353 h 1626870"/>
                <a:gd name="connsiteX10" fmla="*/ 1373793 w 1779270"/>
                <a:gd name="connsiteY10" fmla="*/ 263524 h 1626870"/>
                <a:gd name="connsiteX11" fmla="*/ 1432154 w 1779270"/>
                <a:gd name="connsiteY11" fmla="*/ 187843 h 1626870"/>
                <a:gd name="connsiteX12" fmla="*/ 1487630 w 1779270"/>
                <a:gd name="connsiteY12" fmla="*/ 128613 h 1626870"/>
                <a:gd name="connsiteX13" fmla="*/ 1582247 w 1779270"/>
                <a:gd name="connsiteY13" fmla="*/ 7308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61452 w 1779270"/>
                <a:gd name="connsiteY17" fmla="*/ 275699 h 1626870"/>
                <a:gd name="connsiteX18" fmla="*/ 1722120 w 1779270"/>
                <a:gd name="connsiteY18" fmla="*/ 298853 h 1626870"/>
                <a:gd name="connsiteX19" fmla="*/ 1649730 w 1779270"/>
                <a:gd name="connsiteY19" fmla="*/ 354330 h 1626870"/>
                <a:gd name="connsiteX20" fmla="*/ 1573530 w 1779270"/>
                <a:gd name="connsiteY20" fmla="*/ 419100 h 1626870"/>
                <a:gd name="connsiteX21" fmla="*/ 1344930 w 1779270"/>
                <a:gd name="connsiteY21" fmla="*/ 636270 h 1626870"/>
                <a:gd name="connsiteX22" fmla="*/ 864870 w 1779270"/>
                <a:gd name="connsiteY22" fmla="*/ 1078230 h 1626870"/>
                <a:gd name="connsiteX23" fmla="*/ 636270 w 1779270"/>
                <a:gd name="connsiteY23" fmla="*/ 1283970 h 1626870"/>
                <a:gd name="connsiteX24" fmla="*/ 415290 w 1779270"/>
                <a:gd name="connsiteY24" fmla="*/ 1455420 h 1626870"/>
                <a:gd name="connsiteX25" fmla="*/ 281940 w 1779270"/>
                <a:gd name="connsiteY25" fmla="*/ 1535430 h 1626870"/>
                <a:gd name="connsiteX26" fmla="*/ 156210 w 1779270"/>
                <a:gd name="connsiteY26" fmla="*/ 1584960 h 1626870"/>
                <a:gd name="connsiteX27" fmla="*/ 76200 w 1779270"/>
                <a:gd name="connsiteY27" fmla="*/ 1615440 h 1626870"/>
                <a:gd name="connsiteX28" fmla="*/ 3810 w 1779270"/>
                <a:gd name="connsiteY28" fmla="*/ 1626870 h 1626870"/>
                <a:gd name="connsiteX29" fmla="*/ 0 w 1779270"/>
                <a:gd name="connsiteY29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76306 w 1779270"/>
                <a:gd name="connsiteY4" fmla="*/ 1068010 h 1626870"/>
                <a:gd name="connsiteX5" fmla="*/ 599324 w 1779270"/>
                <a:gd name="connsiteY5" fmla="*/ 960233 h 1626870"/>
                <a:gd name="connsiteX6" fmla="*/ 688570 w 1779270"/>
                <a:gd name="connsiteY6" fmla="*/ 881263 h 1626870"/>
                <a:gd name="connsiteX7" fmla="*/ 774527 w 1779270"/>
                <a:gd name="connsiteY7" fmla="*/ 811066 h 1626870"/>
                <a:gd name="connsiteX8" fmla="*/ 931834 w 1779270"/>
                <a:gd name="connsiteY8" fmla="*/ 659763 h 1626870"/>
                <a:gd name="connsiteX9" fmla="*/ 1131050 w 1779270"/>
                <a:gd name="connsiteY9" fmla="*/ 489353 h 1626870"/>
                <a:gd name="connsiteX10" fmla="*/ 1338520 w 1779270"/>
                <a:gd name="connsiteY10" fmla="*/ 268950 h 1626870"/>
                <a:gd name="connsiteX11" fmla="*/ 1432154 w 1779270"/>
                <a:gd name="connsiteY11" fmla="*/ 187843 h 1626870"/>
                <a:gd name="connsiteX12" fmla="*/ 1487630 w 1779270"/>
                <a:gd name="connsiteY12" fmla="*/ 128613 h 1626870"/>
                <a:gd name="connsiteX13" fmla="*/ 1582247 w 1779270"/>
                <a:gd name="connsiteY13" fmla="*/ 7308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61452 w 1779270"/>
                <a:gd name="connsiteY17" fmla="*/ 275699 h 1626870"/>
                <a:gd name="connsiteX18" fmla="*/ 1722120 w 1779270"/>
                <a:gd name="connsiteY18" fmla="*/ 298853 h 1626870"/>
                <a:gd name="connsiteX19" fmla="*/ 1649730 w 1779270"/>
                <a:gd name="connsiteY19" fmla="*/ 354330 h 1626870"/>
                <a:gd name="connsiteX20" fmla="*/ 1573530 w 1779270"/>
                <a:gd name="connsiteY20" fmla="*/ 419100 h 1626870"/>
                <a:gd name="connsiteX21" fmla="*/ 1344930 w 1779270"/>
                <a:gd name="connsiteY21" fmla="*/ 636270 h 1626870"/>
                <a:gd name="connsiteX22" fmla="*/ 864870 w 1779270"/>
                <a:gd name="connsiteY22" fmla="*/ 1078230 h 1626870"/>
                <a:gd name="connsiteX23" fmla="*/ 636270 w 1779270"/>
                <a:gd name="connsiteY23" fmla="*/ 1283970 h 1626870"/>
                <a:gd name="connsiteX24" fmla="*/ 415290 w 1779270"/>
                <a:gd name="connsiteY24" fmla="*/ 1455420 h 1626870"/>
                <a:gd name="connsiteX25" fmla="*/ 281940 w 1779270"/>
                <a:gd name="connsiteY25" fmla="*/ 1535430 h 1626870"/>
                <a:gd name="connsiteX26" fmla="*/ 156210 w 1779270"/>
                <a:gd name="connsiteY26" fmla="*/ 1584960 h 1626870"/>
                <a:gd name="connsiteX27" fmla="*/ 76200 w 1779270"/>
                <a:gd name="connsiteY27" fmla="*/ 1615440 h 1626870"/>
                <a:gd name="connsiteX28" fmla="*/ 3810 w 1779270"/>
                <a:gd name="connsiteY28" fmla="*/ 1626870 h 1626870"/>
                <a:gd name="connsiteX29" fmla="*/ 0 w 1779270"/>
                <a:gd name="connsiteY29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76306 w 1779270"/>
                <a:gd name="connsiteY4" fmla="*/ 1068010 h 1626870"/>
                <a:gd name="connsiteX5" fmla="*/ 599324 w 1779270"/>
                <a:gd name="connsiteY5" fmla="*/ 960233 h 1626870"/>
                <a:gd name="connsiteX6" fmla="*/ 688570 w 1779270"/>
                <a:gd name="connsiteY6" fmla="*/ 881263 h 1626870"/>
                <a:gd name="connsiteX7" fmla="*/ 774527 w 1779270"/>
                <a:gd name="connsiteY7" fmla="*/ 811066 h 1626870"/>
                <a:gd name="connsiteX8" fmla="*/ 931834 w 1779270"/>
                <a:gd name="connsiteY8" fmla="*/ 659763 h 1626870"/>
                <a:gd name="connsiteX9" fmla="*/ 1131050 w 1779270"/>
                <a:gd name="connsiteY9" fmla="*/ 489353 h 1626870"/>
                <a:gd name="connsiteX10" fmla="*/ 1338520 w 1779270"/>
                <a:gd name="connsiteY10" fmla="*/ 268950 h 1626870"/>
                <a:gd name="connsiteX11" fmla="*/ 1424014 w 1779270"/>
                <a:gd name="connsiteY11" fmla="*/ 174276 h 1626870"/>
                <a:gd name="connsiteX12" fmla="*/ 1487630 w 1779270"/>
                <a:gd name="connsiteY12" fmla="*/ 128613 h 1626870"/>
                <a:gd name="connsiteX13" fmla="*/ 1582247 w 1779270"/>
                <a:gd name="connsiteY13" fmla="*/ 7308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61452 w 1779270"/>
                <a:gd name="connsiteY17" fmla="*/ 275699 h 1626870"/>
                <a:gd name="connsiteX18" fmla="*/ 1722120 w 1779270"/>
                <a:gd name="connsiteY18" fmla="*/ 298853 h 1626870"/>
                <a:gd name="connsiteX19" fmla="*/ 1649730 w 1779270"/>
                <a:gd name="connsiteY19" fmla="*/ 354330 h 1626870"/>
                <a:gd name="connsiteX20" fmla="*/ 1573530 w 1779270"/>
                <a:gd name="connsiteY20" fmla="*/ 419100 h 1626870"/>
                <a:gd name="connsiteX21" fmla="*/ 1344930 w 1779270"/>
                <a:gd name="connsiteY21" fmla="*/ 636270 h 1626870"/>
                <a:gd name="connsiteX22" fmla="*/ 864870 w 1779270"/>
                <a:gd name="connsiteY22" fmla="*/ 1078230 h 1626870"/>
                <a:gd name="connsiteX23" fmla="*/ 636270 w 1779270"/>
                <a:gd name="connsiteY23" fmla="*/ 1283970 h 1626870"/>
                <a:gd name="connsiteX24" fmla="*/ 415290 w 1779270"/>
                <a:gd name="connsiteY24" fmla="*/ 1455420 h 1626870"/>
                <a:gd name="connsiteX25" fmla="*/ 281940 w 1779270"/>
                <a:gd name="connsiteY25" fmla="*/ 1535430 h 1626870"/>
                <a:gd name="connsiteX26" fmla="*/ 156210 w 1779270"/>
                <a:gd name="connsiteY26" fmla="*/ 1584960 h 1626870"/>
                <a:gd name="connsiteX27" fmla="*/ 76200 w 1779270"/>
                <a:gd name="connsiteY27" fmla="*/ 1615440 h 1626870"/>
                <a:gd name="connsiteX28" fmla="*/ 3810 w 1779270"/>
                <a:gd name="connsiteY28" fmla="*/ 1626870 h 1626870"/>
                <a:gd name="connsiteX29" fmla="*/ 0 w 1779270"/>
                <a:gd name="connsiteY29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76306 w 1779270"/>
                <a:gd name="connsiteY4" fmla="*/ 1068010 h 1626870"/>
                <a:gd name="connsiteX5" fmla="*/ 599324 w 1779270"/>
                <a:gd name="connsiteY5" fmla="*/ 960233 h 1626870"/>
                <a:gd name="connsiteX6" fmla="*/ 688570 w 1779270"/>
                <a:gd name="connsiteY6" fmla="*/ 881263 h 1626870"/>
                <a:gd name="connsiteX7" fmla="*/ 774527 w 1779270"/>
                <a:gd name="connsiteY7" fmla="*/ 811066 h 1626870"/>
                <a:gd name="connsiteX8" fmla="*/ 931834 w 1779270"/>
                <a:gd name="connsiteY8" fmla="*/ 659763 h 1626870"/>
                <a:gd name="connsiteX9" fmla="*/ 1117484 w 1779270"/>
                <a:gd name="connsiteY9" fmla="*/ 483927 h 1626870"/>
                <a:gd name="connsiteX10" fmla="*/ 1338520 w 1779270"/>
                <a:gd name="connsiteY10" fmla="*/ 268950 h 1626870"/>
                <a:gd name="connsiteX11" fmla="*/ 1424014 w 1779270"/>
                <a:gd name="connsiteY11" fmla="*/ 174276 h 1626870"/>
                <a:gd name="connsiteX12" fmla="*/ 1487630 w 1779270"/>
                <a:gd name="connsiteY12" fmla="*/ 128613 h 1626870"/>
                <a:gd name="connsiteX13" fmla="*/ 1582247 w 1779270"/>
                <a:gd name="connsiteY13" fmla="*/ 73080 h 1626870"/>
                <a:gd name="connsiteX14" fmla="*/ 1775460 w 1779270"/>
                <a:gd name="connsiteY14" fmla="*/ 3810 h 1626870"/>
                <a:gd name="connsiteX15" fmla="*/ 1779270 w 1779270"/>
                <a:gd name="connsiteY15" fmla="*/ 0 h 1626870"/>
                <a:gd name="connsiteX16" fmla="*/ 1779270 w 1779270"/>
                <a:gd name="connsiteY16" fmla="*/ 266700 h 1626870"/>
                <a:gd name="connsiteX17" fmla="*/ 1761452 w 1779270"/>
                <a:gd name="connsiteY17" fmla="*/ 275699 h 1626870"/>
                <a:gd name="connsiteX18" fmla="*/ 1722120 w 1779270"/>
                <a:gd name="connsiteY18" fmla="*/ 298853 h 1626870"/>
                <a:gd name="connsiteX19" fmla="*/ 1649730 w 1779270"/>
                <a:gd name="connsiteY19" fmla="*/ 354330 h 1626870"/>
                <a:gd name="connsiteX20" fmla="*/ 1573530 w 1779270"/>
                <a:gd name="connsiteY20" fmla="*/ 419100 h 1626870"/>
                <a:gd name="connsiteX21" fmla="*/ 1344930 w 1779270"/>
                <a:gd name="connsiteY21" fmla="*/ 636270 h 1626870"/>
                <a:gd name="connsiteX22" fmla="*/ 864870 w 1779270"/>
                <a:gd name="connsiteY22" fmla="*/ 1078230 h 1626870"/>
                <a:gd name="connsiteX23" fmla="*/ 636270 w 1779270"/>
                <a:gd name="connsiteY23" fmla="*/ 1283970 h 1626870"/>
                <a:gd name="connsiteX24" fmla="*/ 415290 w 1779270"/>
                <a:gd name="connsiteY24" fmla="*/ 1455420 h 1626870"/>
                <a:gd name="connsiteX25" fmla="*/ 281940 w 1779270"/>
                <a:gd name="connsiteY25" fmla="*/ 1535430 h 1626870"/>
                <a:gd name="connsiteX26" fmla="*/ 156210 w 1779270"/>
                <a:gd name="connsiteY26" fmla="*/ 1584960 h 1626870"/>
                <a:gd name="connsiteX27" fmla="*/ 76200 w 1779270"/>
                <a:gd name="connsiteY27" fmla="*/ 1615440 h 1626870"/>
                <a:gd name="connsiteX28" fmla="*/ 3810 w 1779270"/>
                <a:gd name="connsiteY28" fmla="*/ 1626870 h 1626870"/>
                <a:gd name="connsiteX29" fmla="*/ 0 w 1779270"/>
                <a:gd name="connsiteY29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76306 w 1779270"/>
                <a:gd name="connsiteY4" fmla="*/ 1068010 h 1626870"/>
                <a:gd name="connsiteX5" fmla="*/ 599324 w 1779270"/>
                <a:gd name="connsiteY5" fmla="*/ 960233 h 1626870"/>
                <a:gd name="connsiteX6" fmla="*/ 688570 w 1779270"/>
                <a:gd name="connsiteY6" fmla="*/ 881263 h 1626870"/>
                <a:gd name="connsiteX7" fmla="*/ 774527 w 1779270"/>
                <a:gd name="connsiteY7" fmla="*/ 811066 h 1626870"/>
                <a:gd name="connsiteX8" fmla="*/ 931834 w 1779270"/>
                <a:gd name="connsiteY8" fmla="*/ 659763 h 1626870"/>
                <a:gd name="connsiteX9" fmla="*/ 1117484 w 1779270"/>
                <a:gd name="connsiteY9" fmla="*/ 483927 h 1626870"/>
                <a:gd name="connsiteX10" fmla="*/ 1218782 w 1779270"/>
                <a:gd name="connsiteY10" fmla="*/ 359813 h 1626870"/>
                <a:gd name="connsiteX11" fmla="*/ 1338520 w 1779270"/>
                <a:gd name="connsiteY11" fmla="*/ 268950 h 1626870"/>
                <a:gd name="connsiteX12" fmla="*/ 1424014 w 1779270"/>
                <a:gd name="connsiteY12" fmla="*/ 174276 h 1626870"/>
                <a:gd name="connsiteX13" fmla="*/ 1487630 w 1779270"/>
                <a:gd name="connsiteY13" fmla="*/ 128613 h 1626870"/>
                <a:gd name="connsiteX14" fmla="*/ 1582247 w 1779270"/>
                <a:gd name="connsiteY14" fmla="*/ 73080 h 1626870"/>
                <a:gd name="connsiteX15" fmla="*/ 1775460 w 1779270"/>
                <a:gd name="connsiteY15" fmla="*/ 3810 h 1626870"/>
                <a:gd name="connsiteX16" fmla="*/ 1779270 w 1779270"/>
                <a:gd name="connsiteY16" fmla="*/ 0 h 1626870"/>
                <a:gd name="connsiteX17" fmla="*/ 1779270 w 1779270"/>
                <a:gd name="connsiteY17" fmla="*/ 266700 h 1626870"/>
                <a:gd name="connsiteX18" fmla="*/ 1761452 w 1779270"/>
                <a:gd name="connsiteY18" fmla="*/ 275699 h 1626870"/>
                <a:gd name="connsiteX19" fmla="*/ 1722120 w 1779270"/>
                <a:gd name="connsiteY19" fmla="*/ 298853 h 1626870"/>
                <a:gd name="connsiteX20" fmla="*/ 1649730 w 1779270"/>
                <a:gd name="connsiteY20" fmla="*/ 354330 h 1626870"/>
                <a:gd name="connsiteX21" fmla="*/ 1573530 w 1779270"/>
                <a:gd name="connsiteY21" fmla="*/ 419100 h 1626870"/>
                <a:gd name="connsiteX22" fmla="*/ 1344930 w 1779270"/>
                <a:gd name="connsiteY22" fmla="*/ 636270 h 1626870"/>
                <a:gd name="connsiteX23" fmla="*/ 864870 w 1779270"/>
                <a:gd name="connsiteY23" fmla="*/ 1078230 h 1626870"/>
                <a:gd name="connsiteX24" fmla="*/ 636270 w 1779270"/>
                <a:gd name="connsiteY24" fmla="*/ 1283970 h 1626870"/>
                <a:gd name="connsiteX25" fmla="*/ 415290 w 1779270"/>
                <a:gd name="connsiteY25" fmla="*/ 1455420 h 1626870"/>
                <a:gd name="connsiteX26" fmla="*/ 281940 w 1779270"/>
                <a:gd name="connsiteY26" fmla="*/ 1535430 h 1626870"/>
                <a:gd name="connsiteX27" fmla="*/ 156210 w 1779270"/>
                <a:gd name="connsiteY27" fmla="*/ 1584960 h 1626870"/>
                <a:gd name="connsiteX28" fmla="*/ 76200 w 1779270"/>
                <a:gd name="connsiteY28" fmla="*/ 1615440 h 1626870"/>
                <a:gd name="connsiteX29" fmla="*/ 3810 w 1779270"/>
                <a:gd name="connsiteY29" fmla="*/ 1626870 h 1626870"/>
                <a:gd name="connsiteX30" fmla="*/ 0 w 1779270"/>
                <a:gd name="connsiteY30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76306 w 1779270"/>
                <a:gd name="connsiteY4" fmla="*/ 1068010 h 1626870"/>
                <a:gd name="connsiteX5" fmla="*/ 599324 w 1779270"/>
                <a:gd name="connsiteY5" fmla="*/ 960233 h 1626870"/>
                <a:gd name="connsiteX6" fmla="*/ 688570 w 1779270"/>
                <a:gd name="connsiteY6" fmla="*/ 881263 h 1626870"/>
                <a:gd name="connsiteX7" fmla="*/ 774527 w 1779270"/>
                <a:gd name="connsiteY7" fmla="*/ 811066 h 1626870"/>
                <a:gd name="connsiteX8" fmla="*/ 931834 w 1779270"/>
                <a:gd name="connsiteY8" fmla="*/ 659763 h 1626870"/>
                <a:gd name="connsiteX9" fmla="*/ 1117484 w 1779270"/>
                <a:gd name="connsiteY9" fmla="*/ 483927 h 1626870"/>
                <a:gd name="connsiteX10" fmla="*/ 1218782 w 1779270"/>
                <a:gd name="connsiteY10" fmla="*/ 359813 h 1626870"/>
                <a:gd name="connsiteX11" fmla="*/ 1333094 w 1779270"/>
                <a:gd name="connsiteY11" fmla="*/ 255383 h 1626870"/>
                <a:gd name="connsiteX12" fmla="*/ 1424014 w 1779270"/>
                <a:gd name="connsiteY12" fmla="*/ 174276 h 1626870"/>
                <a:gd name="connsiteX13" fmla="*/ 1487630 w 1779270"/>
                <a:gd name="connsiteY13" fmla="*/ 128613 h 1626870"/>
                <a:gd name="connsiteX14" fmla="*/ 1582247 w 1779270"/>
                <a:gd name="connsiteY14" fmla="*/ 73080 h 1626870"/>
                <a:gd name="connsiteX15" fmla="*/ 1775460 w 1779270"/>
                <a:gd name="connsiteY15" fmla="*/ 3810 h 1626870"/>
                <a:gd name="connsiteX16" fmla="*/ 1779270 w 1779270"/>
                <a:gd name="connsiteY16" fmla="*/ 0 h 1626870"/>
                <a:gd name="connsiteX17" fmla="*/ 1779270 w 1779270"/>
                <a:gd name="connsiteY17" fmla="*/ 266700 h 1626870"/>
                <a:gd name="connsiteX18" fmla="*/ 1761452 w 1779270"/>
                <a:gd name="connsiteY18" fmla="*/ 275699 h 1626870"/>
                <a:gd name="connsiteX19" fmla="*/ 1722120 w 1779270"/>
                <a:gd name="connsiteY19" fmla="*/ 298853 h 1626870"/>
                <a:gd name="connsiteX20" fmla="*/ 1649730 w 1779270"/>
                <a:gd name="connsiteY20" fmla="*/ 354330 h 1626870"/>
                <a:gd name="connsiteX21" fmla="*/ 1573530 w 1779270"/>
                <a:gd name="connsiteY21" fmla="*/ 419100 h 1626870"/>
                <a:gd name="connsiteX22" fmla="*/ 1344930 w 1779270"/>
                <a:gd name="connsiteY22" fmla="*/ 636270 h 1626870"/>
                <a:gd name="connsiteX23" fmla="*/ 864870 w 1779270"/>
                <a:gd name="connsiteY23" fmla="*/ 1078230 h 1626870"/>
                <a:gd name="connsiteX24" fmla="*/ 636270 w 1779270"/>
                <a:gd name="connsiteY24" fmla="*/ 1283970 h 1626870"/>
                <a:gd name="connsiteX25" fmla="*/ 415290 w 1779270"/>
                <a:gd name="connsiteY25" fmla="*/ 1455420 h 1626870"/>
                <a:gd name="connsiteX26" fmla="*/ 281940 w 1779270"/>
                <a:gd name="connsiteY26" fmla="*/ 1535430 h 1626870"/>
                <a:gd name="connsiteX27" fmla="*/ 156210 w 1779270"/>
                <a:gd name="connsiteY27" fmla="*/ 1584960 h 1626870"/>
                <a:gd name="connsiteX28" fmla="*/ 76200 w 1779270"/>
                <a:gd name="connsiteY28" fmla="*/ 1615440 h 1626870"/>
                <a:gd name="connsiteX29" fmla="*/ 3810 w 1779270"/>
                <a:gd name="connsiteY29" fmla="*/ 1626870 h 1626870"/>
                <a:gd name="connsiteX30" fmla="*/ 0 w 1779270"/>
                <a:gd name="connsiteY30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76306 w 1779270"/>
                <a:gd name="connsiteY4" fmla="*/ 1068010 h 1626870"/>
                <a:gd name="connsiteX5" fmla="*/ 599324 w 1779270"/>
                <a:gd name="connsiteY5" fmla="*/ 960233 h 1626870"/>
                <a:gd name="connsiteX6" fmla="*/ 688570 w 1779270"/>
                <a:gd name="connsiteY6" fmla="*/ 881263 h 1626870"/>
                <a:gd name="connsiteX7" fmla="*/ 774527 w 1779270"/>
                <a:gd name="connsiteY7" fmla="*/ 811066 h 1626870"/>
                <a:gd name="connsiteX8" fmla="*/ 931834 w 1779270"/>
                <a:gd name="connsiteY8" fmla="*/ 659763 h 1626870"/>
                <a:gd name="connsiteX9" fmla="*/ 1109344 w 1779270"/>
                <a:gd name="connsiteY9" fmla="*/ 470361 h 1626870"/>
                <a:gd name="connsiteX10" fmla="*/ 1218782 w 1779270"/>
                <a:gd name="connsiteY10" fmla="*/ 359813 h 1626870"/>
                <a:gd name="connsiteX11" fmla="*/ 1333094 w 1779270"/>
                <a:gd name="connsiteY11" fmla="*/ 255383 h 1626870"/>
                <a:gd name="connsiteX12" fmla="*/ 1424014 w 1779270"/>
                <a:gd name="connsiteY12" fmla="*/ 174276 h 1626870"/>
                <a:gd name="connsiteX13" fmla="*/ 1487630 w 1779270"/>
                <a:gd name="connsiteY13" fmla="*/ 128613 h 1626870"/>
                <a:gd name="connsiteX14" fmla="*/ 1582247 w 1779270"/>
                <a:gd name="connsiteY14" fmla="*/ 73080 h 1626870"/>
                <a:gd name="connsiteX15" fmla="*/ 1775460 w 1779270"/>
                <a:gd name="connsiteY15" fmla="*/ 3810 h 1626870"/>
                <a:gd name="connsiteX16" fmla="*/ 1779270 w 1779270"/>
                <a:gd name="connsiteY16" fmla="*/ 0 h 1626870"/>
                <a:gd name="connsiteX17" fmla="*/ 1779270 w 1779270"/>
                <a:gd name="connsiteY17" fmla="*/ 266700 h 1626870"/>
                <a:gd name="connsiteX18" fmla="*/ 1761452 w 1779270"/>
                <a:gd name="connsiteY18" fmla="*/ 275699 h 1626870"/>
                <a:gd name="connsiteX19" fmla="*/ 1722120 w 1779270"/>
                <a:gd name="connsiteY19" fmla="*/ 298853 h 1626870"/>
                <a:gd name="connsiteX20" fmla="*/ 1649730 w 1779270"/>
                <a:gd name="connsiteY20" fmla="*/ 354330 h 1626870"/>
                <a:gd name="connsiteX21" fmla="*/ 1573530 w 1779270"/>
                <a:gd name="connsiteY21" fmla="*/ 419100 h 1626870"/>
                <a:gd name="connsiteX22" fmla="*/ 1344930 w 1779270"/>
                <a:gd name="connsiteY22" fmla="*/ 636270 h 1626870"/>
                <a:gd name="connsiteX23" fmla="*/ 864870 w 1779270"/>
                <a:gd name="connsiteY23" fmla="*/ 1078230 h 1626870"/>
                <a:gd name="connsiteX24" fmla="*/ 636270 w 1779270"/>
                <a:gd name="connsiteY24" fmla="*/ 1283970 h 1626870"/>
                <a:gd name="connsiteX25" fmla="*/ 415290 w 1779270"/>
                <a:gd name="connsiteY25" fmla="*/ 1455420 h 1626870"/>
                <a:gd name="connsiteX26" fmla="*/ 281940 w 1779270"/>
                <a:gd name="connsiteY26" fmla="*/ 1535430 h 1626870"/>
                <a:gd name="connsiteX27" fmla="*/ 156210 w 1779270"/>
                <a:gd name="connsiteY27" fmla="*/ 1584960 h 1626870"/>
                <a:gd name="connsiteX28" fmla="*/ 76200 w 1779270"/>
                <a:gd name="connsiteY28" fmla="*/ 1615440 h 1626870"/>
                <a:gd name="connsiteX29" fmla="*/ 3810 w 1779270"/>
                <a:gd name="connsiteY29" fmla="*/ 1626870 h 1626870"/>
                <a:gd name="connsiteX30" fmla="*/ 0 w 1779270"/>
                <a:gd name="connsiteY30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76306 w 1779270"/>
                <a:gd name="connsiteY5" fmla="*/ 1068010 h 1626870"/>
                <a:gd name="connsiteX6" fmla="*/ 599324 w 1779270"/>
                <a:gd name="connsiteY6" fmla="*/ 960233 h 1626870"/>
                <a:gd name="connsiteX7" fmla="*/ 688570 w 1779270"/>
                <a:gd name="connsiteY7" fmla="*/ 881263 h 1626870"/>
                <a:gd name="connsiteX8" fmla="*/ 774527 w 1779270"/>
                <a:gd name="connsiteY8" fmla="*/ 811066 h 1626870"/>
                <a:gd name="connsiteX9" fmla="*/ 931834 w 1779270"/>
                <a:gd name="connsiteY9" fmla="*/ 659763 h 1626870"/>
                <a:gd name="connsiteX10" fmla="*/ 1109344 w 1779270"/>
                <a:gd name="connsiteY10" fmla="*/ 470361 h 1626870"/>
                <a:gd name="connsiteX11" fmla="*/ 1218782 w 1779270"/>
                <a:gd name="connsiteY11" fmla="*/ 359813 h 1626870"/>
                <a:gd name="connsiteX12" fmla="*/ 1333094 w 1779270"/>
                <a:gd name="connsiteY12" fmla="*/ 255383 h 1626870"/>
                <a:gd name="connsiteX13" fmla="*/ 1424014 w 1779270"/>
                <a:gd name="connsiteY13" fmla="*/ 174276 h 1626870"/>
                <a:gd name="connsiteX14" fmla="*/ 1487630 w 1779270"/>
                <a:gd name="connsiteY14" fmla="*/ 128613 h 1626870"/>
                <a:gd name="connsiteX15" fmla="*/ 1582247 w 1779270"/>
                <a:gd name="connsiteY15" fmla="*/ 73080 h 1626870"/>
                <a:gd name="connsiteX16" fmla="*/ 1775460 w 1779270"/>
                <a:gd name="connsiteY16" fmla="*/ 3810 h 1626870"/>
                <a:gd name="connsiteX17" fmla="*/ 1779270 w 1779270"/>
                <a:gd name="connsiteY17" fmla="*/ 0 h 1626870"/>
                <a:gd name="connsiteX18" fmla="*/ 1779270 w 1779270"/>
                <a:gd name="connsiteY18" fmla="*/ 266700 h 1626870"/>
                <a:gd name="connsiteX19" fmla="*/ 1761452 w 1779270"/>
                <a:gd name="connsiteY19" fmla="*/ 275699 h 1626870"/>
                <a:gd name="connsiteX20" fmla="*/ 1722120 w 1779270"/>
                <a:gd name="connsiteY20" fmla="*/ 298853 h 1626870"/>
                <a:gd name="connsiteX21" fmla="*/ 1649730 w 1779270"/>
                <a:gd name="connsiteY21" fmla="*/ 354330 h 1626870"/>
                <a:gd name="connsiteX22" fmla="*/ 1573530 w 1779270"/>
                <a:gd name="connsiteY22" fmla="*/ 419100 h 1626870"/>
                <a:gd name="connsiteX23" fmla="*/ 1344930 w 1779270"/>
                <a:gd name="connsiteY23" fmla="*/ 636270 h 1626870"/>
                <a:gd name="connsiteX24" fmla="*/ 864870 w 1779270"/>
                <a:gd name="connsiteY24" fmla="*/ 1078230 h 1626870"/>
                <a:gd name="connsiteX25" fmla="*/ 636270 w 1779270"/>
                <a:gd name="connsiteY25" fmla="*/ 1283970 h 1626870"/>
                <a:gd name="connsiteX26" fmla="*/ 415290 w 1779270"/>
                <a:gd name="connsiteY26" fmla="*/ 1455420 h 1626870"/>
                <a:gd name="connsiteX27" fmla="*/ 281940 w 1779270"/>
                <a:gd name="connsiteY27" fmla="*/ 1535430 h 1626870"/>
                <a:gd name="connsiteX28" fmla="*/ 156210 w 1779270"/>
                <a:gd name="connsiteY28" fmla="*/ 1584960 h 1626870"/>
                <a:gd name="connsiteX29" fmla="*/ 76200 w 1779270"/>
                <a:gd name="connsiteY29" fmla="*/ 1615440 h 1626870"/>
                <a:gd name="connsiteX30" fmla="*/ 3810 w 1779270"/>
                <a:gd name="connsiteY30" fmla="*/ 1626870 h 1626870"/>
                <a:gd name="connsiteX31" fmla="*/ 0 w 1779270"/>
                <a:gd name="connsiteY31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76306 w 1779270"/>
                <a:gd name="connsiteY5" fmla="*/ 1068010 h 1626870"/>
                <a:gd name="connsiteX6" fmla="*/ 529590 w 1779270"/>
                <a:gd name="connsiteY6" fmla="*/ 1035438 h 1626870"/>
                <a:gd name="connsiteX7" fmla="*/ 599324 w 1779270"/>
                <a:gd name="connsiteY7" fmla="*/ 960233 h 1626870"/>
                <a:gd name="connsiteX8" fmla="*/ 688570 w 1779270"/>
                <a:gd name="connsiteY8" fmla="*/ 881263 h 1626870"/>
                <a:gd name="connsiteX9" fmla="*/ 774527 w 1779270"/>
                <a:gd name="connsiteY9" fmla="*/ 811066 h 1626870"/>
                <a:gd name="connsiteX10" fmla="*/ 931834 w 1779270"/>
                <a:gd name="connsiteY10" fmla="*/ 659763 h 1626870"/>
                <a:gd name="connsiteX11" fmla="*/ 1109344 w 1779270"/>
                <a:gd name="connsiteY11" fmla="*/ 470361 h 1626870"/>
                <a:gd name="connsiteX12" fmla="*/ 1218782 w 1779270"/>
                <a:gd name="connsiteY12" fmla="*/ 359813 h 1626870"/>
                <a:gd name="connsiteX13" fmla="*/ 1333094 w 1779270"/>
                <a:gd name="connsiteY13" fmla="*/ 255383 h 1626870"/>
                <a:gd name="connsiteX14" fmla="*/ 1424014 w 1779270"/>
                <a:gd name="connsiteY14" fmla="*/ 174276 h 1626870"/>
                <a:gd name="connsiteX15" fmla="*/ 1487630 w 1779270"/>
                <a:gd name="connsiteY15" fmla="*/ 128613 h 1626870"/>
                <a:gd name="connsiteX16" fmla="*/ 1582247 w 1779270"/>
                <a:gd name="connsiteY16" fmla="*/ 73080 h 1626870"/>
                <a:gd name="connsiteX17" fmla="*/ 1775460 w 1779270"/>
                <a:gd name="connsiteY17" fmla="*/ 3810 h 1626870"/>
                <a:gd name="connsiteX18" fmla="*/ 1779270 w 1779270"/>
                <a:gd name="connsiteY18" fmla="*/ 0 h 1626870"/>
                <a:gd name="connsiteX19" fmla="*/ 1779270 w 1779270"/>
                <a:gd name="connsiteY19" fmla="*/ 266700 h 1626870"/>
                <a:gd name="connsiteX20" fmla="*/ 1761452 w 1779270"/>
                <a:gd name="connsiteY20" fmla="*/ 275699 h 1626870"/>
                <a:gd name="connsiteX21" fmla="*/ 1722120 w 1779270"/>
                <a:gd name="connsiteY21" fmla="*/ 298853 h 1626870"/>
                <a:gd name="connsiteX22" fmla="*/ 1649730 w 1779270"/>
                <a:gd name="connsiteY22" fmla="*/ 354330 h 1626870"/>
                <a:gd name="connsiteX23" fmla="*/ 1573530 w 1779270"/>
                <a:gd name="connsiteY23" fmla="*/ 419100 h 1626870"/>
                <a:gd name="connsiteX24" fmla="*/ 1344930 w 1779270"/>
                <a:gd name="connsiteY24" fmla="*/ 636270 h 1626870"/>
                <a:gd name="connsiteX25" fmla="*/ 864870 w 1779270"/>
                <a:gd name="connsiteY25" fmla="*/ 1078230 h 1626870"/>
                <a:gd name="connsiteX26" fmla="*/ 636270 w 1779270"/>
                <a:gd name="connsiteY26" fmla="*/ 1283970 h 1626870"/>
                <a:gd name="connsiteX27" fmla="*/ 415290 w 1779270"/>
                <a:gd name="connsiteY27" fmla="*/ 1455420 h 1626870"/>
                <a:gd name="connsiteX28" fmla="*/ 281940 w 1779270"/>
                <a:gd name="connsiteY28" fmla="*/ 1535430 h 1626870"/>
                <a:gd name="connsiteX29" fmla="*/ 156210 w 1779270"/>
                <a:gd name="connsiteY29" fmla="*/ 1584960 h 1626870"/>
                <a:gd name="connsiteX30" fmla="*/ 76200 w 1779270"/>
                <a:gd name="connsiteY30" fmla="*/ 1615440 h 1626870"/>
                <a:gd name="connsiteX31" fmla="*/ 3810 w 1779270"/>
                <a:gd name="connsiteY31" fmla="*/ 1626870 h 1626870"/>
                <a:gd name="connsiteX32" fmla="*/ 0 w 1779270"/>
                <a:gd name="connsiteY32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29590 w 1779270"/>
                <a:gd name="connsiteY6" fmla="*/ 1035438 h 1626870"/>
                <a:gd name="connsiteX7" fmla="*/ 599324 w 1779270"/>
                <a:gd name="connsiteY7" fmla="*/ 960233 h 1626870"/>
                <a:gd name="connsiteX8" fmla="*/ 688570 w 1779270"/>
                <a:gd name="connsiteY8" fmla="*/ 881263 h 1626870"/>
                <a:gd name="connsiteX9" fmla="*/ 774527 w 1779270"/>
                <a:gd name="connsiteY9" fmla="*/ 811066 h 1626870"/>
                <a:gd name="connsiteX10" fmla="*/ 931834 w 1779270"/>
                <a:gd name="connsiteY10" fmla="*/ 659763 h 1626870"/>
                <a:gd name="connsiteX11" fmla="*/ 1109344 w 1779270"/>
                <a:gd name="connsiteY11" fmla="*/ 470361 h 1626870"/>
                <a:gd name="connsiteX12" fmla="*/ 1218782 w 1779270"/>
                <a:gd name="connsiteY12" fmla="*/ 359813 h 1626870"/>
                <a:gd name="connsiteX13" fmla="*/ 1333094 w 1779270"/>
                <a:gd name="connsiteY13" fmla="*/ 255383 h 1626870"/>
                <a:gd name="connsiteX14" fmla="*/ 1424014 w 1779270"/>
                <a:gd name="connsiteY14" fmla="*/ 174276 h 1626870"/>
                <a:gd name="connsiteX15" fmla="*/ 1487630 w 1779270"/>
                <a:gd name="connsiteY15" fmla="*/ 128613 h 1626870"/>
                <a:gd name="connsiteX16" fmla="*/ 1582247 w 1779270"/>
                <a:gd name="connsiteY16" fmla="*/ 73080 h 1626870"/>
                <a:gd name="connsiteX17" fmla="*/ 1775460 w 1779270"/>
                <a:gd name="connsiteY17" fmla="*/ 3810 h 1626870"/>
                <a:gd name="connsiteX18" fmla="*/ 1779270 w 1779270"/>
                <a:gd name="connsiteY18" fmla="*/ 0 h 1626870"/>
                <a:gd name="connsiteX19" fmla="*/ 1779270 w 1779270"/>
                <a:gd name="connsiteY19" fmla="*/ 266700 h 1626870"/>
                <a:gd name="connsiteX20" fmla="*/ 1761452 w 1779270"/>
                <a:gd name="connsiteY20" fmla="*/ 275699 h 1626870"/>
                <a:gd name="connsiteX21" fmla="*/ 1722120 w 1779270"/>
                <a:gd name="connsiteY21" fmla="*/ 298853 h 1626870"/>
                <a:gd name="connsiteX22" fmla="*/ 1649730 w 1779270"/>
                <a:gd name="connsiteY22" fmla="*/ 354330 h 1626870"/>
                <a:gd name="connsiteX23" fmla="*/ 1573530 w 1779270"/>
                <a:gd name="connsiteY23" fmla="*/ 419100 h 1626870"/>
                <a:gd name="connsiteX24" fmla="*/ 1344930 w 1779270"/>
                <a:gd name="connsiteY24" fmla="*/ 636270 h 1626870"/>
                <a:gd name="connsiteX25" fmla="*/ 864870 w 1779270"/>
                <a:gd name="connsiteY25" fmla="*/ 1078230 h 1626870"/>
                <a:gd name="connsiteX26" fmla="*/ 636270 w 1779270"/>
                <a:gd name="connsiteY26" fmla="*/ 1283970 h 1626870"/>
                <a:gd name="connsiteX27" fmla="*/ 415290 w 1779270"/>
                <a:gd name="connsiteY27" fmla="*/ 1455420 h 1626870"/>
                <a:gd name="connsiteX28" fmla="*/ 281940 w 1779270"/>
                <a:gd name="connsiteY28" fmla="*/ 1535430 h 1626870"/>
                <a:gd name="connsiteX29" fmla="*/ 156210 w 1779270"/>
                <a:gd name="connsiteY29" fmla="*/ 1584960 h 1626870"/>
                <a:gd name="connsiteX30" fmla="*/ 76200 w 1779270"/>
                <a:gd name="connsiteY30" fmla="*/ 1615440 h 1626870"/>
                <a:gd name="connsiteX31" fmla="*/ 3810 w 1779270"/>
                <a:gd name="connsiteY31" fmla="*/ 1626870 h 1626870"/>
                <a:gd name="connsiteX32" fmla="*/ 0 w 1779270"/>
                <a:gd name="connsiteY32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29590 w 1779270"/>
                <a:gd name="connsiteY6" fmla="*/ 1035438 h 1626870"/>
                <a:gd name="connsiteX7" fmla="*/ 559437 w 1779270"/>
                <a:gd name="connsiteY7" fmla="*/ 1005591 h 1626870"/>
                <a:gd name="connsiteX8" fmla="*/ 599324 w 1779270"/>
                <a:gd name="connsiteY8" fmla="*/ 960233 h 1626870"/>
                <a:gd name="connsiteX9" fmla="*/ 688570 w 1779270"/>
                <a:gd name="connsiteY9" fmla="*/ 881263 h 1626870"/>
                <a:gd name="connsiteX10" fmla="*/ 774527 w 1779270"/>
                <a:gd name="connsiteY10" fmla="*/ 811066 h 1626870"/>
                <a:gd name="connsiteX11" fmla="*/ 931834 w 1779270"/>
                <a:gd name="connsiteY11" fmla="*/ 659763 h 1626870"/>
                <a:gd name="connsiteX12" fmla="*/ 1109344 w 1779270"/>
                <a:gd name="connsiteY12" fmla="*/ 470361 h 1626870"/>
                <a:gd name="connsiteX13" fmla="*/ 1218782 w 1779270"/>
                <a:gd name="connsiteY13" fmla="*/ 359813 h 1626870"/>
                <a:gd name="connsiteX14" fmla="*/ 1333094 w 1779270"/>
                <a:gd name="connsiteY14" fmla="*/ 255383 h 1626870"/>
                <a:gd name="connsiteX15" fmla="*/ 1424014 w 1779270"/>
                <a:gd name="connsiteY15" fmla="*/ 174276 h 1626870"/>
                <a:gd name="connsiteX16" fmla="*/ 1487630 w 1779270"/>
                <a:gd name="connsiteY16" fmla="*/ 128613 h 1626870"/>
                <a:gd name="connsiteX17" fmla="*/ 1582247 w 1779270"/>
                <a:gd name="connsiteY17" fmla="*/ 73080 h 1626870"/>
                <a:gd name="connsiteX18" fmla="*/ 1775460 w 1779270"/>
                <a:gd name="connsiteY18" fmla="*/ 3810 h 1626870"/>
                <a:gd name="connsiteX19" fmla="*/ 1779270 w 1779270"/>
                <a:gd name="connsiteY19" fmla="*/ 0 h 1626870"/>
                <a:gd name="connsiteX20" fmla="*/ 1779270 w 1779270"/>
                <a:gd name="connsiteY20" fmla="*/ 266700 h 1626870"/>
                <a:gd name="connsiteX21" fmla="*/ 1761452 w 1779270"/>
                <a:gd name="connsiteY21" fmla="*/ 275699 h 1626870"/>
                <a:gd name="connsiteX22" fmla="*/ 1722120 w 1779270"/>
                <a:gd name="connsiteY22" fmla="*/ 298853 h 1626870"/>
                <a:gd name="connsiteX23" fmla="*/ 1649730 w 1779270"/>
                <a:gd name="connsiteY23" fmla="*/ 354330 h 1626870"/>
                <a:gd name="connsiteX24" fmla="*/ 1573530 w 1779270"/>
                <a:gd name="connsiteY24" fmla="*/ 419100 h 1626870"/>
                <a:gd name="connsiteX25" fmla="*/ 1344930 w 1779270"/>
                <a:gd name="connsiteY25" fmla="*/ 636270 h 1626870"/>
                <a:gd name="connsiteX26" fmla="*/ 864870 w 1779270"/>
                <a:gd name="connsiteY26" fmla="*/ 1078230 h 1626870"/>
                <a:gd name="connsiteX27" fmla="*/ 636270 w 1779270"/>
                <a:gd name="connsiteY27" fmla="*/ 1283970 h 1626870"/>
                <a:gd name="connsiteX28" fmla="*/ 415290 w 1779270"/>
                <a:gd name="connsiteY28" fmla="*/ 1455420 h 1626870"/>
                <a:gd name="connsiteX29" fmla="*/ 281940 w 1779270"/>
                <a:gd name="connsiteY29" fmla="*/ 1535430 h 1626870"/>
                <a:gd name="connsiteX30" fmla="*/ 156210 w 1779270"/>
                <a:gd name="connsiteY30" fmla="*/ 1584960 h 1626870"/>
                <a:gd name="connsiteX31" fmla="*/ 76200 w 1779270"/>
                <a:gd name="connsiteY31" fmla="*/ 1615440 h 1626870"/>
                <a:gd name="connsiteX32" fmla="*/ 3810 w 1779270"/>
                <a:gd name="connsiteY32" fmla="*/ 1626870 h 1626870"/>
                <a:gd name="connsiteX33" fmla="*/ 0 w 1779270"/>
                <a:gd name="connsiteY33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29590 w 1779270"/>
                <a:gd name="connsiteY6" fmla="*/ 1035438 h 1626870"/>
                <a:gd name="connsiteX7" fmla="*/ 559437 w 1779270"/>
                <a:gd name="connsiteY7" fmla="*/ 1005591 h 1626870"/>
                <a:gd name="connsiteX8" fmla="*/ 599324 w 1779270"/>
                <a:gd name="connsiteY8" fmla="*/ 960233 h 1626870"/>
                <a:gd name="connsiteX9" fmla="*/ 648978 w 1779270"/>
                <a:gd name="connsiteY9" fmla="*/ 929617 h 1626870"/>
                <a:gd name="connsiteX10" fmla="*/ 688570 w 1779270"/>
                <a:gd name="connsiteY10" fmla="*/ 88126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22120 w 1779270"/>
                <a:gd name="connsiteY23" fmla="*/ 298853 h 1626870"/>
                <a:gd name="connsiteX24" fmla="*/ 1649730 w 1779270"/>
                <a:gd name="connsiteY24" fmla="*/ 354330 h 1626870"/>
                <a:gd name="connsiteX25" fmla="*/ 1573530 w 1779270"/>
                <a:gd name="connsiteY25" fmla="*/ 419100 h 1626870"/>
                <a:gd name="connsiteX26" fmla="*/ 1344930 w 1779270"/>
                <a:gd name="connsiteY26" fmla="*/ 636270 h 1626870"/>
                <a:gd name="connsiteX27" fmla="*/ 864870 w 1779270"/>
                <a:gd name="connsiteY27" fmla="*/ 1078230 h 1626870"/>
                <a:gd name="connsiteX28" fmla="*/ 636270 w 1779270"/>
                <a:gd name="connsiteY28" fmla="*/ 1283970 h 1626870"/>
                <a:gd name="connsiteX29" fmla="*/ 415290 w 1779270"/>
                <a:gd name="connsiteY29" fmla="*/ 1455420 h 1626870"/>
                <a:gd name="connsiteX30" fmla="*/ 281940 w 1779270"/>
                <a:gd name="connsiteY30" fmla="*/ 1535430 h 1626870"/>
                <a:gd name="connsiteX31" fmla="*/ 156210 w 1779270"/>
                <a:gd name="connsiteY31" fmla="*/ 1584960 h 1626870"/>
                <a:gd name="connsiteX32" fmla="*/ 76200 w 1779270"/>
                <a:gd name="connsiteY32" fmla="*/ 1615440 h 1626870"/>
                <a:gd name="connsiteX33" fmla="*/ 3810 w 1779270"/>
                <a:gd name="connsiteY33" fmla="*/ 1626870 h 1626870"/>
                <a:gd name="connsiteX34" fmla="*/ 0 w 1779270"/>
                <a:gd name="connsiteY34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29590 w 1779270"/>
                <a:gd name="connsiteY6" fmla="*/ 1035438 h 1626870"/>
                <a:gd name="connsiteX7" fmla="*/ 559437 w 1779270"/>
                <a:gd name="connsiteY7" fmla="*/ 1005591 h 1626870"/>
                <a:gd name="connsiteX8" fmla="*/ 609484 w 1779270"/>
                <a:gd name="connsiteY8" fmla="*/ 967853 h 1626870"/>
                <a:gd name="connsiteX9" fmla="*/ 648978 w 1779270"/>
                <a:gd name="connsiteY9" fmla="*/ 929617 h 1626870"/>
                <a:gd name="connsiteX10" fmla="*/ 688570 w 1779270"/>
                <a:gd name="connsiteY10" fmla="*/ 88126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22120 w 1779270"/>
                <a:gd name="connsiteY23" fmla="*/ 298853 h 1626870"/>
                <a:gd name="connsiteX24" fmla="*/ 1649730 w 1779270"/>
                <a:gd name="connsiteY24" fmla="*/ 354330 h 1626870"/>
                <a:gd name="connsiteX25" fmla="*/ 1573530 w 1779270"/>
                <a:gd name="connsiteY25" fmla="*/ 419100 h 1626870"/>
                <a:gd name="connsiteX26" fmla="*/ 1344930 w 1779270"/>
                <a:gd name="connsiteY26" fmla="*/ 636270 h 1626870"/>
                <a:gd name="connsiteX27" fmla="*/ 864870 w 1779270"/>
                <a:gd name="connsiteY27" fmla="*/ 1078230 h 1626870"/>
                <a:gd name="connsiteX28" fmla="*/ 636270 w 1779270"/>
                <a:gd name="connsiteY28" fmla="*/ 1283970 h 1626870"/>
                <a:gd name="connsiteX29" fmla="*/ 415290 w 1779270"/>
                <a:gd name="connsiteY29" fmla="*/ 1455420 h 1626870"/>
                <a:gd name="connsiteX30" fmla="*/ 281940 w 1779270"/>
                <a:gd name="connsiteY30" fmla="*/ 1535430 h 1626870"/>
                <a:gd name="connsiteX31" fmla="*/ 156210 w 1779270"/>
                <a:gd name="connsiteY31" fmla="*/ 1584960 h 1626870"/>
                <a:gd name="connsiteX32" fmla="*/ 76200 w 1779270"/>
                <a:gd name="connsiteY32" fmla="*/ 1615440 h 1626870"/>
                <a:gd name="connsiteX33" fmla="*/ 3810 w 1779270"/>
                <a:gd name="connsiteY33" fmla="*/ 1626870 h 1626870"/>
                <a:gd name="connsiteX34" fmla="*/ 0 w 1779270"/>
                <a:gd name="connsiteY34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29590 w 1779270"/>
                <a:gd name="connsiteY6" fmla="*/ 1035438 h 1626870"/>
                <a:gd name="connsiteX7" fmla="*/ 569597 w 1779270"/>
                <a:gd name="connsiteY7" fmla="*/ 1015751 h 1626870"/>
                <a:gd name="connsiteX8" fmla="*/ 609484 w 1779270"/>
                <a:gd name="connsiteY8" fmla="*/ 967853 h 1626870"/>
                <a:gd name="connsiteX9" fmla="*/ 648978 w 1779270"/>
                <a:gd name="connsiteY9" fmla="*/ 929617 h 1626870"/>
                <a:gd name="connsiteX10" fmla="*/ 688570 w 1779270"/>
                <a:gd name="connsiteY10" fmla="*/ 88126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22120 w 1779270"/>
                <a:gd name="connsiteY23" fmla="*/ 298853 h 1626870"/>
                <a:gd name="connsiteX24" fmla="*/ 1649730 w 1779270"/>
                <a:gd name="connsiteY24" fmla="*/ 354330 h 1626870"/>
                <a:gd name="connsiteX25" fmla="*/ 1573530 w 1779270"/>
                <a:gd name="connsiteY25" fmla="*/ 419100 h 1626870"/>
                <a:gd name="connsiteX26" fmla="*/ 1344930 w 1779270"/>
                <a:gd name="connsiteY26" fmla="*/ 636270 h 1626870"/>
                <a:gd name="connsiteX27" fmla="*/ 864870 w 1779270"/>
                <a:gd name="connsiteY27" fmla="*/ 1078230 h 1626870"/>
                <a:gd name="connsiteX28" fmla="*/ 636270 w 1779270"/>
                <a:gd name="connsiteY28" fmla="*/ 1283970 h 1626870"/>
                <a:gd name="connsiteX29" fmla="*/ 415290 w 1779270"/>
                <a:gd name="connsiteY29" fmla="*/ 1455420 h 1626870"/>
                <a:gd name="connsiteX30" fmla="*/ 281940 w 1779270"/>
                <a:gd name="connsiteY30" fmla="*/ 1535430 h 1626870"/>
                <a:gd name="connsiteX31" fmla="*/ 156210 w 1779270"/>
                <a:gd name="connsiteY31" fmla="*/ 1584960 h 1626870"/>
                <a:gd name="connsiteX32" fmla="*/ 76200 w 1779270"/>
                <a:gd name="connsiteY32" fmla="*/ 1615440 h 1626870"/>
                <a:gd name="connsiteX33" fmla="*/ 3810 w 1779270"/>
                <a:gd name="connsiteY33" fmla="*/ 1626870 h 1626870"/>
                <a:gd name="connsiteX34" fmla="*/ 0 w 1779270"/>
                <a:gd name="connsiteY34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37210 w 1779270"/>
                <a:gd name="connsiteY6" fmla="*/ 1040518 h 1626870"/>
                <a:gd name="connsiteX7" fmla="*/ 569597 w 1779270"/>
                <a:gd name="connsiteY7" fmla="*/ 1015751 h 1626870"/>
                <a:gd name="connsiteX8" fmla="*/ 609484 w 1779270"/>
                <a:gd name="connsiteY8" fmla="*/ 967853 h 1626870"/>
                <a:gd name="connsiteX9" fmla="*/ 648978 w 1779270"/>
                <a:gd name="connsiteY9" fmla="*/ 929617 h 1626870"/>
                <a:gd name="connsiteX10" fmla="*/ 688570 w 1779270"/>
                <a:gd name="connsiteY10" fmla="*/ 88126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22120 w 1779270"/>
                <a:gd name="connsiteY23" fmla="*/ 298853 h 1626870"/>
                <a:gd name="connsiteX24" fmla="*/ 1649730 w 1779270"/>
                <a:gd name="connsiteY24" fmla="*/ 354330 h 1626870"/>
                <a:gd name="connsiteX25" fmla="*/ 1573530 w 1779270"/>
                <a:gd name="connsiteY25" fmla="*/ 419100 h 1626870"/>
                <a:gd name="connsiteX26" fmla="*/ 1344930 w 1779270"/>
                <a:gd name="connsiteY26" fmla="*/ 636270 h 1626870"/>
                <a:gd name="connsiteX27" fmla="*/ 864870 w 1779270"/>
                <a:gd name="connsiteY27" fmla="*/ 1078230 h 1626870"/>
                <a:gd name="connsiteX28" fmla="*/ 636270 w 1779270"/>
                <a:gd name="connsiteY28" fmla="*/ 1283970 h 1626870"/>
                <a:gd name="connsiteX29" fmla="*/ 415290 w 1779270"/>
                <a:gd name="connsiteY29" fmla="*/ 1455420 h 1626870"/>
                <a:gd name="connsiteX30" fmla="*/ 281940 w 1779270"/>
                <a:gd name="connsiteY30" fmla="*/ 1535430 h 1626870"/>
                <a:gd name="connsiteX31" fmla="*/ 156210 w 1779270"/>
                <a:gd name="connsiteY31" fmla="*/ 1584960 h 1626870"/>
                <a:gd name="connsiteX32" fmla="*/ 76200 w 1779270"/>
                <a:gd name="connsiteY32" fmla="*/ 1615440 h 1626870"/>
                <a:gd name="connsiteX33" fmla="*/ 3810 w 1779270"/>
                <a:gd name="connsiteY33" fmla="*/ 1626870 h 1626870"/>
                <a:gd name="connsiteX34" fmla="*/ 0 w 1779270"/>
                <a:gd name="connsiteY34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37210 w 1779270"/>
                <a:gd name="connsiteY6" fmla="*/ 1040518 h 1626870"/>
                <a:gd name="connsiteX7" fmla="*/ 569597 w 1779270"/>
                <a:gd name="connsiteY7" fmla="*/ 1015751 h 1626870"/>
                <a:gd name="connsiteX8" fmla="*/ 609484 w 1779270"/>
                <a:gd name="connsiteY8" fmla="*/ 967853 h 1626870"/>
                <a:gd name="connsiteX9" fmla="*/ 648978 w 1779270"/>
                <a:gd name="connsiteY9" fmla="*/ 929617 h 1626870"/>
                <a:gd name="connsiteX10" fmla="*/ 693650 w 1779270"/>
                <a:gd name="connsiteY10" fmla="*/ 88634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22120 w 1779270"/>
                <a:gd name="connsiteY23" fmla="*/ 298853 h 1626870"/>
                <a:gd name="connsiteX24" fmla="*/ 1649730 w 1779270"/>
                <a:gd name="connsiteY24" fmla="*/ 354330 h 1626870"/>
                <a:gd name="connsiteX25" fmla="*/ 1573530 w 1779270"/>
                <a:gd name="connsiteY25" fmla="*/ 419100 h 1626870"/>
                <a:gd name="connsiteX26" fmla="*/ 1344930 w 1779270"/>
                <a:gd name="connsiteY26" fmla="*/ 636270 h 1626870"/>
                <a:gd name="connsiteX27" fmla="*/ 864870 w 1779270"/>
                <a:gd name="connsiteY27" fmla="*/ 1078230 h 1626870"/>
                <a:gd name="connsiteX28" fmla="*/ 636270 w 1779270"/>
                <a:gd name="connsiteY28" fmla="*/ 1283970 h 1626870"/>
                <a:gd name="connsiteX29" fmla="*/ 415290 w 1779270"/>
                <a:gd name="connsiteY29" fmla="*/ 1455420 h 1626870"/>
                <a:gd name="connsiteX30" fmla="*/ 281940 w 1779270"/>
                <a:gd name="connsiteY30" fmla="*/ 1535430 h 1626870"/>
                <a:gd name="connsiteX31" fmla="*/ 156210 w 1779270"/>
                <a:gd name="connsiteY31" fmla="*/ 1584960 h 1626870"/>
                <a:gd name="connsiteX32" fmla="*/ 76200 w 1779270"/>
                <a:gd name="connsiteY32" fmla="*/ 1615440 h 1626870"/>
                <a:gd name="connsiteX33" fmla="*/ 3810 w 1779270"/>
                <a:gd name="connsiteY33" fmla="*/ 1626870 h 1626870"/>
                <a:gd name="connsiteX34" fmla="*/ 0 w 1779270"/>
                <a:gd name="connsiteY34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37210 w 1779270"/>
                <a:gd name="connsiteY6" fmla="*/ 1040518 h 1626870"/>
                <a:gd name="connsiteX7" fmla="*/ 569597 w 1779270"/>
                <a:gd name="connsiteY7" fmla="*/ 1015751 h 1626870"/>
                <a:gd name="connsiteX8" fmla="*/ 609484 w 1779270"/>
                <a:gd name="connsiteY8" fmla="*/ 967853 h 1626870"/>
                <a:gd name="connsiteX9" fmla="*/ 648978 w 1779270"/>
                <a:gd name="connsiteY9" fmla="*/ 929617 h 1626870"/>
                <a:gd name="connsiteX10" fmla="*/ 693650 w 1779270"/>
                <a:gd name="connsiteY10" fmla="*/ 88634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22120 w 1779270"/>
                <a:gd name="connsiteY23" fmla="*/ 298853 h 1626870"/>
                <a:gd name="connsiteX24" fmla="*/ 1649730 w 1779270"/>
                <a:gd name="connsiteY24" fmla="*/ 354330 h 1626870"/>
                <a:gd name="connsiteX25" fmla="*/ 1573530 w 1779270"/>
                <a:gd name="connsiteY25" fmla="*/ 419100 h 1626870"/>
                <a:gd name="connsiteX26" fmla="*/ 1344930 w 1779270"/>
                <a:gd name="connsiteY26" fmla="*/ 636270 h 1626870"/>
                <a:gd name="connsiteX27" fmla="*/ 864870 w 1779270"/>
                <a:gd name="connsiteY27" fmla="*/ 1078230 h 1626870"/>
                <a:gd name="connsiteX28" fmla="*/ 646430 w 1779270"/>
                <a:gd name="connsiteY28" fmla="*/ 1299210 h 1626870"/>
                <a:gd name="connsiteX29" fmla="*/ 415290 w 1779270"/>
                <a:gd name="connsiteY29" fmla="*/ 1455420 h 1626870"/>
                <a:gd name="connsiteX30" fmla="*/ 281940 w 1779270"/>
                <a:gd name="connsiteY30" fmla="*/ 1535430 h 1626870"/>
                <a:gd name="connsiteX31" fmla="*/ 156210 w 1779270"/>
                <a:gd name="connsiteY31" fmla="*/ 1584960 h 1626870"/>
                <a:gd name="connsiteX32" fmla="*/ 76200 w 1779270"/>
                <a:gd name="connsiteY32" fmla="*/ 1615440 h 1626870"/>
                <a:gd name="connsiteX33" fmla="*/ 3810 w 1779270"/>
                <a:gd name="connsiteY33" fmla="*/ 1626870 h 1626870"/>
                <a:gd name="connsiteX34" fmla="*/ 0 w 1779270"/>
                <a:gd name="connsiteY34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37210 w 1779270"/>
                <a:gd name="connsiteY6" fmla="*/ 1040518 h 1626870"/>
                <a:gd name="connsiteX7" fmla="*/ 569597 w 1779270"/>
                <a:gd name="connsiteY7" fmla="*/ 1015751 h 1626870"/>
                <a:gd name="connsiteX8" fmla="*/ 609484 w 1779270"/>
                <a:gd name="connsiteY8" fmla="*/ 967853 h 1626870"/>
                <a:gd name="connsiteX9" fmla="*/ 648978 w 1779270"/>
                <a:gd name="connsiteY9" fmla="*/ 929617 h 1626870"/>
                <a:gd name="connsiteX10" fmla="*/ 693650 w 1779270"/>
                <a:gd name="connsiteY10" fmla="*/ 88634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22120 w 1779270"/>
                <a:gd name="connsiteY23" fmla="*/ 298853 h 1626870"/>
                <a:gd name="connsiteX24" fmla="*/ 1649730 w 1779270"/>
                <a:gd name="connsiteY24" fmla="*/ 354330 h 1626870"/>
                <a:gd name="connsiteX25" fmla="*/ 1573530 w 1779270"/>
                <a:gd name="connsiteY25" fmla="*/ 419100 h 1626870"/>
                <a:gd name="connsiteX26" fmla="*/ 1344930 w 1779270"/>
                <a:gd name="connsiteY26" fmla="*/ 636270 h 1626870"/>
                <a:gd name="connsiteX27" fmla="*/ 864870 w 1779270"/>
                <a:gd name="connsiteY27" fmla="*/ 1078230 h 1626870"/>
                <a:gd name="connsiteX28" fmla="*/ 646430 w 1779270"/>
                <a:gd name="connsiteY28" fmla="*/ 1299210 h 1626870"/>
                <a:gd name="connsiteX29" fmla="*/ 415290 w 1779270"/>
                <a:gd name="connsiteY29" fmla="*/ 1455420 h 1626870"/>
                <a:gd name="connsiteX30" fmla="*/ 281940 w 1779270"/>
                <a:gd name="connsiteY30" fmla="*/ 1535430 h 1626870"/>
                <a:gd name="connsiteX31" fmla="*/ 173990 w 1779270"/>
                <a:gd name="connsiteY31" fmla="*/ 1590040 h 1626870"/>
                <a:gd name="connsiteX32" fmla="*/ 76200 w 1779270"/>
                <a:gd name="connsiteY32" fmla="*/ 1615440 h 1626870"/>
                <a:gd name="connsiteX33" fmla="*/ 3810 w 1779270"/>
                <a:gd name="connsiteY33" fmla="*/ 1626870 h 1626870"/>
                <a:gd name="connsiteX34" fmla="*/ 0 w 1779270"/>
                <a:gd name="connsiteY34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37210 w 1779270"/>
                <a:gd name="connsiteY6" fmla="*/ 1040518 h 1626870"/>
                <a:gd name="connsiteX7" fmla="*/ 569597 w 1779270"/>
                <a:gd name="connsiteY7" fmla="*/ 1015751 h 1626870"/>
                <a:gd name="connsiteX8" fmla="*/ 609484 w 1779270"/>
                <a:gd name="connsiteY8" fmla="*/ 967853 h 1626870"/>
                <a:gd name="connsiteX9" fmla="*/ 648978 w 1779270"/>
                <a:gd name="connsiteY9" fmla="*/ 929617 h 1626870"/>
                <a:gd name="connsiteX10" fmla="*/ 693650 w 1779270"/>
                <a:gd name="connsiteY10" fmla="*/ 88634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22120 w 1779270"/>
                <a:gd name="connsiteY23" fmla="*/ 298853 h 1626870"/>
                <a:gd name="connsiteX24" fmla="*/ 1649730 w 1779270"/>
                <a:gd name="connsiteY24" fmla="*/ 354330 h 1626870"/>
                <a:gd name="connsiteX25" fmla="*/ 1573530 w 1779270"/>
                <a:gd name="connsiteY25" fmla="*/ 419100 h 1626870"/>
                <a:gd name="connsiteX26" fmla="*/ 1344930 w 1779270"/>
                <a:gd name="connsiteY26" fmla="*/ 636270 h 1626870"/>
                <a:gd name="connsiteX27" fmla="*/ 864870 w 1779270"/>
                <a:gd name="connsiteY27" fmla="*/ 1078230 h 1626870"/>
                <a:gd name="connsiteX28" fmla="*/ 646430 w 1779270"/>
                <a:gd name="connsiteY28" fmla="*/ 1299210 h 1626870"/>
                <a:gd name="connsiteX29" fmla="*/ 415290 w 1779270"/>
                <a:gd name="connsiteY29" fmla="*/ 1455420 h 1626870"/>
                <a:gd name="connsiteX30" fmla="*/ 281940 w 1779270"/>
                <a:gd name="connsiteY30" fmla="*/ 1535430 h 1626870"/>
                <a:gd name="connsiteX31" fmla="*/ 173990 w 1779270"/>
                <a:gd name="connsiteY31" fmla="*/ 1590040 h 1626870"/>
                <a:gd name="connsiteX32" fmla="*/ 76200 w 1779270"/>
                <a:gd name="connsiteY32" fmla="*/ 1623060 h 1626870"/>
                <a:gd name="connsiteX33" fmla="*/ 3810 w 1779270"/>
                <a:gd name="connsiteY33" fmla="*/ 1626870 h 1626870"/>
                <a:gd name="connsiteX34" fmla="*/ 0 w 1779270"/>
                <a:gd name="connsiteY34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37210 w 1779270"/>
                <a:gd name="connsiteY6" fmla="*/ 1040518 h 1626870"/>
                <a:gd name="connsiteX7" fmla="*/ 569597 w 1779270"/>
                <a:gd name="connsiteY7" fmla="*/ 1015751 h 1626870"/>
                <a:gd name="connsiteX8" fmla="*/ 609484 w 1779270"/>
                <a:gd name="connsiteY8" fmla="*/ 967853 h 1626870"/>
                <a:gd name="connsiteX9" fmla="*/ 648978 w 1779270"/>
                <a:gd name="connsiteY9" fmla="*/ 929617 h 1626870"/>
                <a:gd name="connsiteX10" fmla="*/ 693650 w 1779270"/>
                <a:gd name="connsiteY10" fmla="*/ 88634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22120 w 1779270"/>
                <a:gd name="connsiteY23" fmla="*/ 298853 h 1626870"/>
                <a:gd name="connsiteX24" fmla="*/ 1649730 w 1779270"/>
                <a:gd name="connsiteY24" fmla="*/ 354330 h 1626870"/>
                <a:gd name="connsiteX25" fmla="*/ 1573530 w 1779270"/>
                <a:gd name="connsiteY25" fmla="*/ 419100 h 1626870"/>
                <a:gd name="connsiteX26" fmla="*/ 1344930 w 1779270"/>
                <a:gd name="connsiteY26" fmla="*/ 636270 h 1626870"/>
                <a:gd name="connsiteX27" fmla="*/ 864870 w 1779270"/>
                <a:gd name="connsiteY27" fmla="*/ 1078230 h 1626870"/>
                <a:gd name="connsiteX28" fmla="*/ 646430 w 1779270"/>
                <a:gd name="connsiteY28" fmla="*/ 1299210 h 1626870"/>
                <a:gd name="connsiteX29" fmla="*/ 415290 w 1779270"/>
                <a:gd name="connsiteY29" fmla="*/ 1455420 h 1626870"/>
                <a:gd name="connsiteX30" fmla="*/ 302260 w 1779270"/>
                <a:gd name="connsiteY30" fmla="*/ 1550670 h 1626870"/>
                <a:gd name="connsiteX31" fmla="*/ 173990 w 1779270"/>
                <a:gd name="connsiteY31" fmla="*/ 1590040 h 1626870"/>
                <a:gd name="connsiteX32" fmla="*/ 76200 w 1779270"/>
                <a:gd name="connsiteY32" fmla="*/ 1623060 h 1626870"/>
                <a:gd name="connsiteX33" fmla="*/ 3810 w 1779270"/>
                <a:gd name="connsiteY33" fmla="*/ 1626870 h 1626870"/>
                <a:gd name="connsiteX34" fmla="*/ 0 w 1779270"/>
                <a:gd name="connsiteY34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37210 w 1779270"/>
                <a:gd name="connsiteY6" fmla="*/ 1040518 h 1626870"/>
                <a:gd name="connsiteX7" fmla="*/ 569597 w 1779270"/>
                <a:gd name="connsiteY7" fmla="*/ 1015751 h 1626870"/>
                <a:gd name="connsiteX8" fmla="*/ 609484 w 1779270"/>
                <a:gd name="connsiteY8" fmla="*/ 967853 h 1626870"/>
                <a:gd name="connsiteX9" fmla="*/ 648978 w 1779270"/>
                <a:gd name="connsiteY9" fmla="*/ 929617 h 1626870"/>
                <a:gd name="connsiteX10" fmla="*/ 693650 w 1779270"/>
                <a:gd name="connsiteY10" fmla="*/ 88634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22120 w 1779270"/>
                <a:gd name="connsiteY23" fmla="*/ 298853 h 1626870"/>
                <a:gd name="connsiteX24" fmla="*/ 1649730 w 1779270"/>
                <a:gd name="connsiteY24" fmla="*/ 354330 h 1626870"/>
                <a:gd name="connsiteX25" fmla="*/ 1573530 w 1779270"/>
                <a:gd name="connsiteY25" fmla="*/ 419100 h 1626870"/>
                <a:gd name="connsiteX26" fmla="*/ 1344930 w 1779270"/>
                <a:gd name="connsiteY26" fmla="*/ 636270 h 1626870"/>
                <a:gd name="connsiteX27" fmla="*/ 864870 w 1779270"/>
                <a:gd name="connsiteY27" fmla="*/ 1078230 h 1626870"/>
                <a:gd name="connsiteX28" fmla="*/ 646430 w 1779270"/>
                <a:gd name="connsiteY28" fmla="*/ 1299210 h 1626870"/>
                <a:gd name="connsiteX29" fmla="*/ 415290 w 1779270"/>
                <a:gd name="connsiteY29" fmla="*/ 1455420 h 1626870"/>
                <a:gd name="connsiteX30" fmla="*/ 302260 w 1779270"/>
                <a:gd name="connsiteY30" fmla="*/ 1550670 h 1626870"/>
                <a:gd name="connsiteX31" fmla="*/ 184150 w 1779270"/>
                <a:gd name="connsiteY31" fmla="*/ 1597660 h 1626870"/>
                <a:gd name="connsiteX32" fmla="*/ 76200 w 1779270"/>
                <a:gd name="connsiteY32" fmla="*/ 1623060 h 1626870"/>
                <a:gd name="connsiteX33" fmla="*/ 3810 w 1779270"/>
                <a:gd name="connsiteY33" fmla="*/ 1626870 h 1626870"/>
                <a:gd name="connsiteX34" fmla="*/ 0 w 1779270"/>
                <a:gd name="connsiteY34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37210 w 1779270"/>
                <a:gd name="connsiteY6" fmla="*/ 1040518 h 1626870"/>
                <a:gd name="connsiteX7" fmla="*/ 569597 w 1779270"/>
                <a:gd name="connsiteY7" fmla="*/ 1015751 h 1626870"/>
                <a:gd name="connsiteX8" fmla="*/ 609484 w 1779270"/>
                <a:gd name="connsiteY8" fmla="*/ 967853 h 1626870"/>
                <a:gd name="connsiteX9" fmla="*/ 648978 w 1779270"/>
                <a:gd name="connsiteY9" fmla="*/ 929617 h 1626870"/>
                <a:gd name="connsiteX10" fmla="*/ 693650 w 1779270"/>
                <a:gd name="connsiteY10" fmla="*/ 88634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22120 w 1779270"/>
                <a:gd name="connsiteY23" fmla="*/ 298853 h 1626870"/>
                <a:gd name="connsiteX24" fmla="*/ 1649730 w 1779270"/>
                <a:gd name="connsiteY24" fmla="*/ 354330 h 1626870"/>
                <a:gd name="connsiteX25" fmla="*/ 1573530 w 1779270"/>
                <a:gd name="connsiteY25" fmla="*/ 419100 h 1626870"/>
                <a:gd name="connsiteX26" fmla="*/ 1344930 w 1779270"/>
                <a:gd name="connsiteY26" fmla="*/ 636270 h 1626870"/>
                <a:gd name="connsiteX27" fmla="*/ 864870 w 1779270"/>
                <a:gd name="connsiteY27" fmla="*/ 1078230 h 1626870"/>
                <a:gd name="connsiteX28" fmla="*/ 646430 w 1779270"/>
                <a:gd name="connsiteY28" fmla="*/ 1299210 h 1626870"/>
                <a:gd name="connsiteX29" fmla="*/ 415290 w 1779270"/>
                <a:gd name="connsiteY29" fmla="*/ 1455420 h 1626870"/>
                <a:gd name="connsiteX30" fmla="*/ 367030 w 1779270"/>
                <a:gd name="connsiteY30" fmla="*/ 1513840 h 1626870"/>
                <a:gd name="connsiteX31" fmla="*/ 302260 w 1779270"/>
                <a:gd name="connsiteY31" fmla="*/ 1550670 h 1626870"/>
                <a:gd name="connsiteX32" fmla="*/ 184150 w 1779270"/>
                <a:gd name="connsiteY32" fmla="*/ 1597660 h 1626870"/>
                <a:gd name="connsiteX33" fmla="*/ 76200 w 1779270"/>
                <a:gd name="connsiteY33" fmla="*/ 1623060 h 1626870"/>
                <a:gd name="connsiteX34" fmla="*/ 3810 w 1779270"/>
                <a:gd name="connsiteY34" fmla="*/ 1626870 h 1626870"/>
                <a:gd name="connsiteX35" fmla="*/ 0 w 1779270"/>
                <a:gd name="connsiteY35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37210 w 1779270"/>
                <a:gd name="connsiteY6" fmla="*/ 1040518 h 1626870"/>
                <a:gd name="connsiteX7" fmla="*/ 569597 w 1779270"/>
                <a:gd name="connsiteY7" fmla="*/ 1015751 h 1626870"/>
                <a:gd name="connsiteX8" fmla="*/ 609484 w 1779270"/>
                <a:gd name="connsiteY8" fmla="*/ 967853 h 1626870"/>
                <a:gd name="connsiteX9" fmla="*/ 648978 w 1779270"/>
                <a:gd name="connsiteY9" fmla="*/ 929617 h 1626870"/>
                <a:gd name="connsiteX10" fmla="*/ 693650 w 1779270"/>
                <a:gd name="connsiteY10" fmla="*/ 88634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22120 w 1779270"/>
                <a:gd name="connsiteY23" fmla="*/ 298853 h 1626870"/>
                <a:gd name="connsiteX24" fmla="*/ 1649730 w 1779270"/>
                <a:gd name="connsiteY24" fmla="*/ 354330 h 1626870"/>
                <a:gd name="connsiteX25" fmla="*/ 1573530 w 1779270"/>
                <a:gd name="connsiteY25" fmla="*/ 419100 h 1626870"/>
                <a:gd name="connsiteX26" fmla="*/ 1344930 w 1779270"/>
                <a:gd name="connsiteY26" fmla="*/ 636270 h 1626870"/>
                <a:gd name="connsiteX27" fmla="*/ 864870 w 1779270"/>
                <a:gd name="connsiteY27" fmla="*/ 1078230 h 1626870"/>
                <a:gd name="connsiteX28" fmla="*/ 646430 w 1779270"/>
                <a:gd name="connsiteY28" fmla="*/ 1299210 h 1626870"/>
                <a:gd name="connsiteX29" fmla="*/ 438150 w 1779270"/>
                <a:gd name="connsiteY29" fmla="*/ 1463040 h 1626870"/>
                <a:gd name="connsiteX30" fmla="*/ 367030 w 1779270"/>
                <a:gd name="connsiteY30" fmla="*/ 1513840 h 1626870"/>
                <a:gd name="connsiteX31" fmla="*/ 302260 w 1779270"/>
                <a:gd name="connsiteY31" fmla="*/ 1550670 h 1626870"/>
                <a:gd name="connsiteX32" fmla="*/ 184150 w 1779270"/>
                <a:gd name="connsiteY32" fmla="*/ 1597660 h 1626870"/>
                <a:gd name="connsiteX33" fmla="*/ 76200 w 1779270"/>
                <a:gd name="connsiteY33" fmla="*/ 1623060 h 1626870"/>
                <a:gd name="connsiteX34" fmla="*/ 3810 w 1779270"/>
                <a:gd name="connsiteY34" fmla="*/ 1626870 h 1626870"/>
                <a:gd name="connsiteX35" fmla="*/ 0 w 1779270"/>
                <a:gd name="connsiteY35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37210 w 1779270"/>
                <a:gd name="connsiteY6" fmla="*/ 1040518 h 1626870"/>
                <a:gd name="connsiteX7" fmla="*/ 569597 w 1779270"/>
                <a:gd name="connsiteY7" fmla="*/ 1015751 h 1626870"/>
                <a:gd name="connsiteX8" fmla="*/ 609484 w 1779270"/>
                <a:gd name="connsiteY8" fmla="*/ 967853 h 1626870"/>
                <a:gd name="connsiteX9" fmla="*/ 648978 w 1779270"/>
                <a:gd name="connsiteY9" fmla="*/ 929617 h 1626870"/>
                <a:gd name="connsiteX10" fmla="*/ 693650 w 1779270"/>
                <a:gd name="connsiteY10" fmla="*/ 88634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22120 w 1779270"/>
                <a:gd name="connsiteY23" fmla="*/ 298853 h 1626870"/>
                <a:gd name="connsiteX24" fmla="*/ 1649730 w 1779270"/>
                <a:gd name="connsiteY24" fmla="*/ 354330 h 1626870"/>
                <a:gd name="connsiteX25" fmla="*/ 1573530 w 1779270"/>
                <a:gd name="connsiteY25" fmla="*/ 419100 h 1626870"/>
                <a:gd name="connsiteX26" fmla="*/ 1344930 w 1779270"/>
                <a:gd name="connsiteY26" fmla="*/ 636270 h 1626870"/>
                <a:gd name="connsiteX27" fmla="*/ 864870 w 1779270"/>
                <a:gd name="connsiteY27" fmla="*/ 1078230 h 1626870"/>
                <a:gd name="connsiteX28" fmla="*/ 646430 w 1779270"/>
                <a:gd name="connsiteY28" fmla="*/ 1299210 h 1626870"/>
                <a:gd name="connsiteX29" fmla="*/ 438150 w 1779270"/>
                <a:gd name="connsiteY29" fmla="*/ 1463040 h 1626870"/>
                <a:gd name="connsiteX30" fmla="*/ 367030 w 1779270"/>
                <a:gd name="connsiteY30" fmla="*/ 1513840 h 1626870"/>
                <a:gd name="connsiteX31" fmla="*/ 302260 w 1779270"/>
                <a:gd name="connsiteY31" fmla="*/ 1550670 h 1626870"/>
                <a:gd name="connsiteX32" fmla="*/ 184150 w 1779270"/>
                <a:gd name="connsiteY32" fmla="*/ 1597660 h 1626870"/>
                <a:gd name="connsiteX33" fmla="*/ 76200 w 1779270"/>
                <a:gd name="connsiteY33" fmla="*/ 1623060 h 1626870"/>
                <a:gd name="connsiteX34" fmla="*/ 3810 w 1779270"/>
                <a:gd name="connsiteY34" fmla="*/ 1626870 h 1626870"/>
                <a:gd name="connsiteX35" fmla="*/ 0 w 1779270"/>
                <a:gd name="connsiteY35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37210 w 1779270"/>
                <a:gd name="connsiteY6" fmla="*/ 1040518 h 1626870"/>
                <a:gd name="connsiteX7" fmla="*/ 569597 w 1779270"/>
                <a:gd name="connsiteY7" fmla="*/ 1015751 h 1626870"/>
                <a:gd name="connsiteX8" fmla="*/ 609484 w 1779270"/>
                <a:gd name="connsiteY8" fmla="*/ 967853 h 1626870"/>
                <a:gd name="connsiteX9" fmla="*/ 648978 w 1779270"/>
                <a:gd name="connsiteY9" fmla="*/ 929617 h 1626870"/>
                <a:gd name="connsiteX10" fmla="*/ 693650 w 1779270"/>
                <a:gd name="connsiteY10" fmla="*/ 88634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22120 w 1779270"/>
                <a:gd name="connsiteY23" fmla="*/ 298853 h 1626870"/>
                <a:gd name="connsiteX24" fmla="*/ 1649730 w 1779270"/>
                <a:gd name="connsiteY24" fmla="*/ 354330 h 1626870"/>
                <a:gd name="connsiteX25" fmla="*/ 1573530 w 1779270"/>
                <a:gd name="connsiteY25" fmla="*/ 419100 h 1626870"/>
                <a:gd name="connsiteX26" fmla="*/ 1344930 w 1779270"/>
                <a:gd name="connsiteY26" fmla="*/ 636270 h 1626870"/>
                <a:gd name="connsiteX27" fmla="*/ 864870 w 1779270"/>
                <a:gd name="connsiteY27" fmla="*/ 1078230 h 1626870"/>
                <a:gd name="connsiteX28" fmla="*/ 646430 w 1779270"/>
                <a:gd name="connsiteY28" fmla="*/ 1299210 h 1626870"/>
                <a:gd name="connsiteX29" fmla="*/ 471170 w 1779270"/>
                <a:gd name="connsiteY29" fmla="*/ 1445260 h 1626870"/>
                <a:gd name="connsiteX30" fmla="*/ 367030 w 1779270"/>
                <a:gd name="connsiteY30" fmla="*/ 1513840 h 1626870"/>
                <a:gd name="connsiteX31" fmla="*/ 302260 w 1779270"/>
                <a:gd name="connsiteY31" fmla="*/ 1550670 h 1626870"/>
                <a:gd name="connsiteX32" fmla="*/ 184150 w 1779270"/>
                <a:gd name="connsiteY32" fmla="*/ 1597660 h 1626870"/>
                <a:gd name="connsiteX33" fmla="*/ 76200 w 1779270"/>
                <a:gd name="connsiteY33" fmla="*/ 1623060 h 1626870"/>
                <a:gd name="connsiteX34" fmla="*/ 3810 w 1779270"/>
                <a:gd name="connsiteY34" fmla="*/ 1626870 h 1626870"/>
                <a:gd name="connsiteX35" fmla="*/ 0 w 1779270"/>
                <a:gd name="connsiteY35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37210 w 1779270"/>
                <a:gd name="connsiteY6" fmla="*/ 1040518 h 1626870"/>
                <a:gd name="connsiteX7" fmla="*/ 569597 w 1779270"/>
                <a:gd name="connsiteY7" fmla="*/ 1015751 h 1626870"/>
                <a:gd name="connsiteX8" fmla="*/ 609484 w 1779270"/>
                <a:gd name="connsiteY8" fmla="*/ 967853 h 1626870"/>
                <a:gd name="connsiteX9" fmla="*/ 648978 w 1779270"/>
                <a:gd name="connsiteY9" fmla="*/ 929617 h 1626870"/>
                <a:gd name="connsiteX10" fmla="*/ 693650 w 1779270"/>
                <a:gd name="connsiteY10" fmla="*/ 88634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22120 w 1779270"/>
                <a:gd name="connsiteY23" fmla="*/ 298853 h 1626870"/>
                <a:gd name="connsiteX24" fmla="*/ 1649730 w 1779270"/>
                <a:gd name="connsiteY24" fmla="*/ 354330 h 1626870"/>
                <a:gd name="connsiteX25" fmla="*/ 1573530 w 1779270"/>
                <a:gd name="connsiteY25" fmla="*/ 419100 h 1626870"/>
                <a:gd name="connsiteX26" fmla="*/ 1459230 w 1779270"/>
                <a:gd name="connsiteY26" fmla="*/ 505460 h 1626870"/>
                <a:gd name="connsiteX27" fmla="*/ 1344930 w 1779270"/>
                <a:gd name="connsiteY27" fmla="*/ 636270 h 1626870"/>
                <a:gd name="connsiteX28" fmla="*/ 864870 w 1779270"/>
                <a:gd name="connsiteY28" fmla="*/ 1078230 h 1626870"/>
                <a:gd name="connsiteX29" fmla="*/ 646430 w 1779270"/>
                <a:gd name="connsiteY29" fmla="*/ 1299210 h 1626870"/>
                <a:gd name="connsiteX30" fmla="*/ 471170 w 1779270"/>
                <a:gd name="connsiteY30" fmla="*/ 1445260 h 1626870"/>
                <a:gd name="connsiteX31" fmla="*/ 367030 w 1779270"/>
                <a:gd name="connsiteY31" fmla="*/ 1513840 h 1626870"/>
                <a:gd name="connsiteX32" fmla="*/ 302260 w 1779270"/>
                <a:gd name="connsiteY32" fmla="*/ 1550670 h 1626870"/>
                <a:gd name="connsiteX33" fmla="*/ 184150 w 1779270"/>
                <a:gd name="connsiteY33" fmla="*/ 1597660 h 1626870"/>
                <a:gd name="connsiteX34" fmla="*/ 76200 w 1779270"/>
                <a:gd name="connsiteY34" fmla="*/ 1623060 h 1626870"/>
                <a:gd name="connsiteX35" fmla="*/ 3810 w 1779270"/>
                <a:gd name="connsiteY35" fmla="*/ 1626870 h 1626870"/>
                <a:gd name="connsiteX36" fmla="*/ 0 w 1779270"/>
                <a:gd name="connsiteY36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37210 w 1779270"/>
                <a:gd name="connsiteY6" fmla="*/ 1040518 h 1626870"/>
                <a:gd name="connsiteX7" fmla="*/ 569597 w 1779270"/>
                <a:gd name="connsiteY7" fmla="*/ 1015751 h 1626870"/>
                <a:gd name="connsiteX8" fmla="*/ 609484 w 1779270"/>
                <a:gd name="connsiteY8" fmla="*/ 967853 h 1626870"/>
                <a:gd name="connsiteX9" fmla="*/ 648978 w 1779270"/>
                <a:gd name="connsiteY9" fmla="*/ 929617 h 1626870"/>
                <a:gd name="connsiteX10" fmla="*/ 693650 w 1779270"/>
                <a:gd name="connsiteY10" fmla="*/ 88634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22120 w 1779270"/>
                <a:gd name="connsiteY23" fmla="*/ 298853 h 1626870"/>
                <a:gd name="connsiteX24" fmla="*/ 1649730 w 1779270"/>
                <a:gd name="connsiteY24" fmla="*/ 354330 h 1626870"/>
                <a:gd name="connsiteX25" fmla="*/ 1560830 w 1779270"/>
                <a:gd name="connsiteY25" fmla="*/ 398780 h 1626870"/>
                <a:gd name="connsiteX26" fmla="*/ 1459230 w 1779270"/>
                <a:gd name="connsiteY26" fmla="*/ 505460 h 1626870"/>
                <a:gd name="connsiteX27" fmla="*/ 1344930 w 1779270"/>
                <a:gd name="connsiteY27" fmla="*/ 636270 h 1626870"/>
                <a:gd name="connsiteX28" fmla="*/ 864870 w 1779270"/>
                <a:gd name="connsiteY28" fmla="*/ 1078230 h 1626870"/>
                <a:gd name="connsiteX29" fmla="*/ 646430 w 1779270"/>
                <a:gd name="connsiteY29" fmla="*/ 1299210 h 1626870"/>
                <a:gd name="connsiteX30" fmla="*/ 471170 w 1779270"/>
                <a:gd name="connsiteY30" fmla="*/ 1445260 h 1626870"/>
                <a:gd name="connsiteX31" fmla="*/ 367030 w 1779270"/>
                <a:gd name="connsiteY31" fmla="*/ 1513840 h 1626870"/>
                <a:gd name="connsiteX32" fmla="*/ 302260 w 1779270"/>
                <a:gd name="connsiteY32" fmla="*/ 1550670 h 1626870"/>
                <a:gd name="connsiteX33" fmla="*/ 184150 w 1779270"/>
                <a:gd name="connsiteY33" fmla="*/ 1597660 h 1626870"/>
                <a:gd name="connsiteX34" fmla="*/ 76200 w 1779270"/>
                <a:gd name="connsiteY34" fmla="*/ 1623060 h 1626870"/>
                <a:gd name="connsiteX35" fmla="*/ 3810 w 1779270"/>
                <a:gd name="connsiteY35" fmla="*/ 1626870 h 1626870"/>
                <a:gd name="connsiteX36" fmla="*/ 0 w 1779270"/>
                <a:gd name="connsiteY36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37210 w 1779270"/>
                <a:gd name="connsiteY6" fmla="*/ 1040518 h 1626870"/>
                <a:gd name="connsiteX7" fmla="*/ 569597 w 1779270"/>
                <a:gd name="connsiteY7" fmla="*/ 1015751 h 1626870"/>
                <a:gd name="connsiteX8" fmla="*/ 609484 w 1779270"/>
                <a:gd name="connsiteY8" fmla="*/ 967853 h 1626870"/>
                <a:gd name="connsiteX9" fmla="*/ 648978 w 1779270"/>
                <a:gd name="connsiteY9" fmla="*/ 929617 h 1626870"/>
                <a:gd name="connsiteX10" fmla="*/ 693650 w 1779270"/>
                <a:gd name="connsiteY10" fmla="*/ 88634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22120 w 1779270"/>
                <a:gd name="connsiteY23" fmla="*/ 298853 h 1626870"/>
                <a:gd name="connsiteX24" fmla="*/ 1637030 w 1779270"/>
                <a:gd name="connsiteY24" fmla="*/ 334010 h 1626870"/>
                <a:gd name="connsiteX25" fmla="*/ 1560830 w 1779270"/>
                <a:gd name="connsiteY25" fmla="*/ 398780 h 1626870"/>
                <a:gd name="connsiteX26" fmla="*/ 1459230 w 1779270"/>
                <a:gd name="connsiteY26" fmla="*/ 505460 h 1626870"/>
                <a:gd name="connsiteX27" fmla="*/ 1344930 w 1779270"/>
                <a:gd name="connsiteY27" fmla="*/ 636270 h 1626870"/>
                <a:gd name="connsiteX28" fmla="*/ 864870 w 1779270"/>
                <a:gd name="connsiteY28" fmla="*/ 1078230 h 1626870"/>
                <a:gd name="connsiteX29" fmla="*/ 646430 w 1779270"/>
                <a:gd name="connsiteY29" fmla="*/ 1299210 h 1626870"/>
                <a:gd name="connsiteX30" fmla="*/ 471170 w 1779270"/>
                <a:gd name="connsiteY30" fmla="*/ 1445260 h 1626870"/>
                <a:gd name="connsiteX31" fmla="*/ 367030 w 1779270"/>
                <a:gd name="connsiteY31" fmla="*/ 1513840 h 1626870"/>
                <a:gd name="connsiteX32" fmla="*/ 302260 w 1779270"/>
                <a:gd name="connsiteY32" fmla="*/ 1550670 h 1626870"/>
                <a:gd name="connsiteX33" fmla="*/ 184150 w 1779270"/>
                <a:gd name="connsiteY33" fmla="*/ 1597660 h 1626870"/>
                <a:gd name="connsiteX34" fmla="*/ 76200 w 1779270"/>
                <a:gd name="connsiteY34" fmla="*/ 1623060 h 1626870"/>
                <a:gd name="connsiteX35" fmla="*/ 3810 w 1779270"/>
                <a:gd name="connsiteY35" fmla="*/ 1626870 h 1626870"/>
                <a:gd name="connsiteX36" fmla="*/ 0 w 1779270"/>
                <a:gd name="connsiteY36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37210 w 1779270"/>
                <a:gd name="connsiteY6" fmla="*/ 1040518 h 1626870"/>
                <a:gd name="connsiteX7" fmla="*/ 569597 w 1779270"/>
                <a:gd name="connsiteY7" fmla="*/ 1015751 h 1626870"/>
                <a:gd name="connsiteX8" fmla="*/ 609484 w 1779270"/>
                <a:gd name="connsiteY8" fmla="*/ 967853 h 1626870"/>
                <a:gd name="connsiteX9" fmla="*/ 648978 w 1779270"/>
                <a:gd name="connsiteY9" fmla="*/ 929617 h 1626870"/>
                <a:gd name="connsiteX10" fmla="*/ 693650 w 1779270"/>
                <a:gd name="connsiteY10" fmla="*/ 88634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19580 w 1779270"/>
                <a:gd name="connsiteY23" fmla="*/ 288693 h 1626870"/>
                <a:gd name="connsiteX24" fmla="*/ 1637030 w 1779270"/>
                <a:gd name="connsiteY24" fmla="*/ 334010 h 1626870"/>
                <a:gd name="connsiteX25" fmla="*/ 1560830 w 1779270"/>
                <a:gd name="connsiteY25" fmla="*/ 398780 h 1626870"/>
                <a:gd name="connsiteX26" fmla="*/ 1459230 w 1779270"/>
                <a:gd name="connsiteY26" fmla="*/ 505460 h 1626870"/>
                <a:gd name="connsiteX27" fmla="*/ 1344930 w 1779270"/>
                <a:gd name="connsiteY27" fmla="*/ 636270 h 1626870"/>
                <a:gd name="connsiteX28" fmla="*/ 864870 w 1779270"/>
                <a:gd name="connsiteY28" fmla="*/ 1078230 h 1626870"/>
                <a:gd name="connsiteX29" fmla="*/ 646430 w 1779270"/>
                <a:gd name="connsiteY29" fmla="*/ 1299210 h 1626870"/>
                <a:gd name="connsiteX30" fmla="*/ 471170 w 1779270"/>
                <a:gd name="connsiteY30" fmla="*/ 1445260 h 1626870"/>
                <a:gd name="connsiteX31" fmla="*/ 367030 w 1779270"/>
                <a:gd name="connsiteY31" fmla="*/ 1513840 h 1626870"/>
                <a:gd name="connsiteX32" fmla="*/ 302260 w 1779270"/>
                <a:gd name="connsiteY32" fmla="*/ 1550670 h 1626870"/>
                <a:gd name="connsiteX33" fmla="*/ 184150 w 1779270"/>
                <a:gd name="connsiteY33" fmla="*/ 1597660 h 1626870"/>
                <a:gd name="connsiteX34" fmla="*/ 76200 w 1779270"/>
                <a:gd name="connsiteY34" fmla="*/ 1623060 h 1626870"/>
                <a:gd name="connsiteX35" fmla="*/ 3810 w 1779270"/>
                <a:gd name="connsiteY35" fmla="*/ 1626870 h 1626870"/>
                <a:gd name="connsiteX36" fmla="*/ 0 w 1779270"/>
                <a:gd name="connsiteY36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37210 w 1779270"/>
                <a:gd name="connsiteY6" fmla="*/ 1040518 h 1626870"/>
                <a:gd name="connsiteX7" fmla="*/ 569597 w 1779270"/>
                <a:gd name="connsiteY7" fmla="*/ 1015751 h 1626870"/>
                <a:gd name="connsiteX8" fmla="*/ 609484 w 1779270"/>
                <a:gd name="connsiteY8" fmla="*/ 967853 h 1626870"/>
                <a:gd name="connsiteX9" fmla="*/ 648978 w 1779270"/>
                <a:gd name="connsiteY9" fmla="*/ 929617 h 1626870"/>
                <a:gd name="connsiteX10" fmla="*/ 693650 w 1779270"/>
                <a:gd name="connsiteY10" fmla="*/ 88634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19580 w 1779270"/>
                <a:gd name="connsiteY23" fmla="*/ 288693 h 1626870"/>
                <a:gd name="connsiteX24" fmla="*/ 1637030 w 1779270"/>
                <a:gd name="connsiteY24" fmla="*/ 334010 h 1626870"/>
                <a:gd name="connsiteX25" fmla="*/ 1560830 w 1779270"/>
                <a:gd name="connsiteY25" fmla="*/ 398780 h 1626870"/>
                <a:gd name="connsiteX26" fmla="*/ 1459230 w 1779270"/>
                <a:gd name="connsiteY26" fmla="*/ 505460 h 1626870"/>
                <a:gd name="connsiteX27" fmla="*/ 1344930 w 1779270"/>
                <a:gd name="connsiteY27" fmla="*/ 636270 h 1626870"/>
                <a:gd name="connsiteX28" fmla="*/ 864870 w 1779270"/>
                <a:gd name="connsiteY28" fmla="*/ 1078230 h 1626870"/>
                <a:gd name="connsiteX29" fmla="*/ 646430 w 1779270"/>
                <a:gd name="connsiteY29" fmla="*/ 1299210 h 1626870"/>
                <a:gd name="connsiteX30" fmla="*/ 471170 w 1779270"/>
                <a:gd name="connsiteY30" fmla="*/ 1445260 h 1626870"/>
                <a:gd name="connsiteX31" fmla="*/ 367030 w 1779270"/>
                <a:gd name="connsiteY31" fmla="*/ 1513840 h 1626870"/>
                <a:gd name="connsiteX32" fmla="*/ 302260 w 1779270"/>
                <a:gd name="connsiteY32" fmla="*/ 1550670 h 1626870"/>
                <a:gd name="connsiteX33" fmla="*/ 184150 w 1779270"/>
                <a:gd name="connsiteY33" fmla="*/ 1597660 h 1626870"/>
                <a:gd name="connsiteX34" fmla="*/ 76200 w 1779270"/>
                <a:gd name="connsiteY34" fmla="*/ 1623060 h 1626870"/>
                <a:gd name="connsiteX35" fmla="*/ 3810 w 1779270"/>
                <a:gd name="connsiteY35" fmla="*/ 1626870 h 1626870"/>
                <a:gd name="connsiteX36" fmla="*/ 0 w 1779270"/>
                <a:gd name="connsiteY36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37210 w 1779270"/>
                <a:gd name="connsiteY6" fmla="*/ 1040518 h 1626870"/>
                <a:gd name="connsiteX7" fmla="*/ 569597 w 1779270"/>
                <a:gd name="connsiteY7" fmla="*/ 1015751 h 1626870"/>
                <a:gd name="connsiteX8" fmla="*/ 609484 w 1779270"/>
                <a:gd name="connsiteY8" fmla="*/ 967853 h 1626870"/>
                <a:gd name="connsiteX9" fmla="*/ 648978 w 1779270"/>
                <a:gd name="connsiteY9" fmla="*/ 929617 h 1626870"/>
                <a:gd name="connsiteX10" fmla="*/ 693650 w 1779270"/>
                <a:gd name="connsiteY10" fmla="*/ 88634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19580 w 1779270"/>
                <a:gd name="connsiteY23" fmla="*/ 288693 h 1626870"/>
                <a:gd name="connsiteX24" fmla="*/ 1637030 w 1779270"/>
                <a:gd name="connsiteY24" fmla="*/ 334010 h 1626870"/>
                <a:gd name="connsiteX25" fmla="*/ 1560830 w 1779270"/>
                <a:gd name="connsiteY25" fmla="*/ 398780 h 1626870"/>
                <a:gd name="connsiteX26" fmla="*/ 1459230 w 1779270"/>
                <a:gd name="connsiteY26" fmla="*/ 505460 h 1626870"/>
                <a:gd name="connsiteX27" fmla="*/ 1367790 w 1779270"/>
                <a:gd name="connsiteY27" fmla="*/ 584200 h 1626870"/>
                <a:gd name="connsiteX28" fmla="*/ 1344930 w 1779270"/>
                <a:gd name="connsiteY28" fmla="*/ 636270 h 1626870"/>
                <a:gd name="connsiteX29" fmla="*/ 864870 w 1779270"/>
                <a:gd name="connsiteY29" fmla="*/ 1078230 h 1626870"/>
                <a:gd name="connsiteX30" fmla="*/ 646430 w 1779270"/>
                <a:gd name="connsiteY30" fmla="*/ 1299210 h 1626870"/>
                <a:gd name="connsiteX31" fmla="*/ 471170 w 1779270"/>
                <a:gd name="connsiteY31" fmla="*/ 1445260 h 1626870"/>
                <a:gd name="connsiteX32" fmla="*/ 367030 w 1779270"/>
                <a:gd name="connsiteY32" fmla="*/ 1513840 h 1626870"/>
                <a:gd name="connsiteX33" fmla="*/ 302260 w 1779270"/>
                <a:gd name="connsiteY33" fmla="*/ 1550670 h 1626870"/>
                <a:gd name="connsiteX34" fmla="*/ 184150 w 1779270"/>
                <a:gd name="connsiteY34" fmla="*/ 1597660 h 1626870"/>
                <a:gd name="connsiteX35" fmla="*/ 76200 w 1779270"/>
                <a:gd name="connsiteY35" fmla="*/ 1623060 h 1626870"/>
                <a:gd name="connsiteX36" fmla="*/ 3810 w 1779270"/>
                <a:gd name="connsiteY36" fmla="*/ 1626870 h 1626870"/>
                <a:gd name="connsiteX37" fmla="*/ 0 w 1779270"/>
                <a:gd name="connsiteY37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37210 w 1779270"/>
                <a:gd name="connsiteY6" fmla="*/ 1040518 h 1626870"/>
                <a:gd name="connsiteX7" fmla="*/ 569597 w 1779270"/>
                <a:gd name="connsiteY7" fmla="*/ 1015751 h 1626870"/>
                <a:gd name="connsiteX8" fmla="*/ 609484 w 1779270"/>
                <a:gd name="connsiteY8" fmla="*/ 967853 h 1626870"/>
                <a:gd name="connsiteX9" fmla="*/ 648978 w 1779270"/>
                <a:gd name="connsiteY9" fmla="*/ 929617 h 1626870"/>
                <a:gd name="connsiteX10" fmla="*/ 693650 w 1779270"/>
                <a:gd name="connsiteY10" fmla="*/ 88634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19580 w 1779270"/>
                <a:gd name="connsiteY23" fmla="*/ 288693 h 1626870"/>
                <a:gd name="connsiteX24" fmla="*/ 1637030 w 1779270"/>
                <a:gd name="connsiteY24" fmla="*/ 334010 h 1626870"/>
                <a:gd name="connsiteX25" fmla="*/ 1560830 w 1779270"/>
                <a:gd name="connsiteY25" fmla="*/ 398780 h 1626870"/>
                <a:gd name="connsiteX26" fmla="*/ 1459230 w 1779270"/>
                <a:gd name="connsiteY26" fmla="*/ 505460 h 1626870"/>
                <a:gd name="connsiteX27" fmla="*/ 1367790 w 1779270"/>
                <a:gd name="connsiteY27" fmla="*/ 584200 h 1626870"/>
                <a:gd name="connsiteX28" fmla="*/ 1306830 w 1779270"/>
                <a:gd name="connsiteY28" fmla="*/ 633730 h 1626870"/>
                <a:gd name="connsiteX29" fmla="*/ 864870 w 1779270"/>
                <a:gd name="connsiteY29" fmla="*/ 1078230 h 1626870"/>
                <a:gd name="connsiteX30" fmla="*/ 646430 w 1779270"/>
                <a:gd name="connsiteY30" fmla="*/ 1299210 h 1626870"/>
                <a:gd name="connsiteX31" fmla="*/ 471170 w 1779270"/>
                <a:gd name="connsiteY31" fmla="*/ 1445260 h 1626870"/>
                <a:gd name="connsiteX32" fmla="*/ 367030 w 1779270"/>
                <a:gd name="connsiteY32" fmla="*/ 1513840 h 1626870"/>
                <a:gd name="connsiteX33" fmla="*/ 302260 w 1779270"/>
                <a:gd name="connsiteY33" fmla="*/ 1550670 h 1626870"/>
                <a:gd name="connsiteX34" fmla="*/ 184150 w 1779270"/>
                <a:gd name="connsiteY34" fmla="*/ 1597660 h 1626870"/>
                <a:gd name="connsiteX35" fmla="*/ 76200 w 1779270"/>
                <a:gd name="connsiteY35" fmla="*/ 1623060 h 1626870"/>
                <a:gd name="connsiteX36" fmla="*/ 3810 w 1779270"/>
                <a:gd name="connsiteY36" fmla="*/ 1626870 h 1626870"/>
                <a:gd name="connsiteX37" fmla="*/ 0 w 1779270"/>
                <a:gd name="connsiteY37" fmla="*/ 1371600 h 1626870"/>
                <a:gd name="connsiteX0" fmla="*/ 0 w 1779270"/>
                <a:gd name="connsiteY0" fmla="*/ 1371600 h 1626870"/>
                <a:gd name="connsiteX1" fmla="*/ 121920 w 1779270"/>
                <a:gd name="connsiteY1" fmla="*/ 1344930 h 1626870"/>
                <a:gd name="connsiteX2" fmla="*/ 190500 w 1779270"/>
                <a:gd name="connsiteY2" fmla="*/ 1314450 h 1626870"/>
                <a:gd name="connsiteX3" fmla="*/ 314613 w 1779270"/>
                <a:gd name="connsiteY3" fmla="*/ 1226877 h 1626870"/>
                <a:gd name="connsiteX4" fmla="*/ 423769 w 1779270"/>
                <a:gd name="connsiteY4" fmla="*/ 1141259 h 1626870"/>
                <a:gd name="connsiteX5" fmla="*/ 492586 w 1779270"/>
                <a:gd name="connsiteY5" fmla="*/ 1078864 h 1626870"/>
                <a:gd name="connsiteX6" fmla="*/ 537210 w 1779270"/>
                <a:gd name="connsiteY6" fmla="*/ 1040518 h 1626870"/>
                <a:gd name="connsiteX7" fmla="*/ 569597 w 1779270"/>
                <a:gd name="connsiteY7" fmla="*/ 1015751 h 1626870"/>
                <a:gd name="connsiteX8" fmla="*/ 609484 w 1779270"/>
                <a:gd name="connsiteY8" fmla="*/ 967853 h 1626870"/>
                <a:gd name="connsiteX9" fmla="*/ 648978 w 1779270"/>
                <a:gd name="connsiteY9" fmla="*/ 929617 h 1626870"/>
                <a:gd name="connsiteX10" fmla="*/ 693650 w 1779270"/>
                <a:gd name="connsiteY10" fmla="*/ 886343 h 1626870"/>
                <a:gd name="connsiteX11" fmla="*/ 774527 w 1779270"/>
                <a:gd name="connsiteY11" fmla="*/ 811066 h 1626870"/>
                <a:gd name="connsiteX12" fmla="*/ 931834 w 1779270"/>
                <a:gd name="connsiteY12" fmla="*/ 659763 h 1626870"/>
                <a:gd name="connsiteX13" fmla="*/ 1109344 w 1779270"/>
                <a:gd name="connsiteY13" fmla="*/ 470361 h 1626870"/>
                <a:gd name="connsiteX14" fmla="*/ 1218782 w 1779270"/>
                <a:gd name="connsiteY14" fmla="*/ 359813 h 1626870"/>
                <a:gd name="connsiteX15" fmla="*/ 1333094 w 1779270"/>
                <a:gd name="connsiteY15" fmla="*/ 255383 h 1626870"/>
                <a:gd name="connsiteX16" fmla="*/ 1424014 w 1779270"/>
                <a:gd name="connsiteY16" fmla="*/ 174276 h 1626870"/>
                <a:gd name="connsiteX17" fmla="*/ 1487630 w 1779270"/>
                <a:gd name="connsiteY17" fmla="*/ 128613 h 1626870"/>
                <a:gd name="connsiteX18" fmla="*/ 1582247 w 1779270"/>
                <a:gd name="connsiteY18" fmla="*/ 73080 h 1626870"/>
                <a:gd name="connsiteX19" fmla="*/ 1775460 w 1779270"/>
                <a:gd name="connsiteY19" fmla="*/ 3810 h 1626870"/>
                <a:gd name="connsiteX20" fmla="*/ 1779270 w 1779270"/>
                <a:gd name="connsiteY20" fmla="*/ 0 h 1626870"/>
                <a:gd name="connsiteX21" fmla="*/ 1779270 w 1779270"/>
                <a:gd name="connsiteY21" fmla="*/ 266700 h 1626870"/>
                <a:gd name="connsiteX22" fmla="*/ 1761452 w 1779270"/>
                <a:gd name="connsiteY22" fmla="*/ 275699 h 1626870"/>
                <a:gd name="connsiteX23" fmla="*/ 1719580 w 1779270"/>
                <a:gd name="connsiteY23" fmla="*/ 288693 h 1626870"/>
                <a:gd name="connsiteX24" fmla="*/ 1637030 w 1779270"/>
                <a:gd name="connsiteY24" fmla="*/ 334010 h 1626870"/>
                <a:gd name="connsiteX25" fmla="*/ 1560830 w 1779270"/>
                <a:gd name="connsiteY25" fmla="*/ 398780 h 1626870"/>
                <a:gd name="connsiteX26" fmla="*/ 1451610 w 1779270"/>
                <a:gd name="connsiteY26" fmla="*/ 497840 h 1626870"/>
                <a:gd name="connsiteX27" fmla="*/ 1367790 w 1779270"/>
                <a:gd name="connsiteY27" fmla="*/ 584200 h 1626870"/>
                <a:gd name="connsiteX28" fmla="*/ 1306830 w 1779270"/>
                <a:gd name="connsiteY28" fmla="*/ 633730 h 1626870"/>
                <a:gd name="connsiteX29" fmla="*/ 864870 w 1779270"/>
                <a:gd name="connsiteY29" fmla="*/ 1078230 h 1626870"/>
                <a:gd name="connsiteX30" fmla="*/ 646430 w 1779270"/>
                <a:gd name="connsiteY30" fmla="*/ 1299210 h 1626870"/>
                <a:gd name="connsiteX31" fmla="*/ 471170 w 1779270"/>
                <a:gd name="connsiteY31" fmla="*/ 1445260 h 1626870"/>
                <a:gd name="connsiteX32" fmla="*/ 367030 w 1779270"/>
                <a:gd name="connsiteY32" fmla="*/ 1513840 h 1626870"/>
                <a:gd name="connsiteX33" fmla="*/ 302260 w 1779270"/>
                <a:gd name="connsiteY33" fmla="*/ 1550670 h 1626870"/>
                <a:gd name="connsiteX34" fmla="*/ 184150 w 1779270"/>
                <a:gd name="connsiteY34" fmla="*/ 1597660 h 1626870"/>
                <a:gd name="connsiteX35" fmla="*/ 76200 w 1779270"/>
                <a:gd name="connsiteY35" fmla="*/ 1623060 h 1626870"/>
                <a:gd name="connsiteX36" fmla="*/ 3810 w 1779270"/>
                <a:gd name="connsiteY36" fmla="*/ 1626870 h 1626870"/>
                <a:gd name="connsiteX37" fmla="*/ 0 w 1779270"/>
                <a:gd name="connsiteY37" fmla="*/ 1371600 h 1626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779270" h="1626870">
                  <a:moveTo>
                    <a:pt x="0" y="1371600"/>
                  </a:moveTo>
                  <a:lnTo>
                    <a:pt x="121920" y="1344930"/>
                  </a:lnTo>
                  <a:lnTo>
                    <a:pt x="190500" y="1314450"/>
                  </a:lnTo>
                  <a:lnTo>
                    <a:pt x="314613" y="1226877"/>
                  </a:lnTo>
                  <a:cubicBezTo>
                    <a:pt x="343763" y="1196529"/>
                    <a:pt x="394619" y="1171607"/>
                    <a:pt x="423769" y="1141259"/>
                  </a:cubicBezTo>
                  <a:lnTo>
                    <a:pt x="492586" y="1078864"/>
                  </a:lnTo>
                  <a:cubicBezTo>
                    <a:pt x="504016" y="1068007"/>
                    <a:pt x="525780" y="1051375"/>
                    <a:pt x="537210" y="1040518"/>
                  </a:cubicBezTo>
                  <a:cubicBezTo>
                    <a:pt x="543541" y="1030569"/>
                    <a:pt x="563266" y="1025700"/>
                    <a:pt x="569597" y="1015751"/>
                  </a:cubicBezTo>
                  <a:lnTo>
                    <a:pt x="609484" y="967853"/>
                  </a:lnTo>
                  <a:cubicBezTo>
                    <a:pt x="617895" y="957648"/>
                    <a:pt x="640567" y="939822"/>
                    <a:pt x="648978" y="929617"/>
                  </a:cubicBezTo>
                  <a:lnTo>
                    <a:pt x="693650" y="886343"/>
                  </a:lnTo>
                  <a:lnTo>
                    <a:pt x="774527" y="811066"/>
                  </a:lnTo>
                  <a:cubicBezTo>
                    <a:pt x="828771" y="770581"/>
                    <a:pt x="876031" y="716547"/>
                    <a:pt x="931834" y="659763"/>
                  </a:cubicBezTo>
                  <a:cubicBezTo>
                    <a:pt x="987637" y="602979"/>
                    <a:pt x="1060615" y="518996"/>
                    <a:pt x="1109344" y="470361"/>
                  </a:cubicBezTo>
                  <a:cubicBezTo>
                    <a:pt x="1144919" y="431703"/>
                    <a:pt x="1183207" y="398471"/>
                    <a:pt x="1218782" y="359813"/>
                  </a:cubicBezTo>
                  <a:lnTo>
                    <a:pt x="1333094" y="255383"/>
                  </a:lnTo>
                  <a:lnTo>
                    <a:pt x="1424014" y="174276"/>
                  </a:lnTo>
                  <a:lnTo>
                    <a:pt x="1487630" y="128613"/>
                  </a:lnTo>
                  <a:lnTo>
                    <a:pt x="1582247" y="73080"/>
                  </a:lnTo>
                  <a:lnTo>
                    <a:pt x="1775460" y="3810"/>
                  </a:lnTo>
                  <a:lnTo>
                    <a:pt x="1779270" y="0"/>
                  </a:lnTo>
                  <a:lnTo>
                    <a:pt x="1779270" y="266700"/>
                  </a:lnTo>
                  <a:cubicBezTo>
                    <a:pt x="1776300" y="315815"/>
                    <a:pt x="1770977" y="268079"/>
                    <a:pt x="1761452" y="275699"/>
                  </a:cubicBezTo>
                  <a:cubicBezTo>
                    <a:pt x="1751927" y="283319"/>
                    <a:pt x="1738200" y="278754"/>
                    <a:pt x="1719580" y="288693"/>
                  </a:cubicBezTo>
                  <a:cubicBezTo>
                    <a:pt x="1696720" y="301393"/>
                    <a:pt x="1661795" y="316230"/>
                    <a:pt x="1637030" y="334010"/>
                  </a:cubicBezTo>
                  <a:cubicBezTo>
                    <a:pt x="1612265" y="351790"/>
                    <a:pt x="1589617" y="371898"/>
                    <a:pt x="1560830" y="398780"/>
                  </a:cubicBezTo>
                  <a:cubicBezTo>
                    <a:pt x="1532043" y="425662"/>
                    <a:pt x="1480820" y="465243"/>
                    <a:pt x="1451610" y="497840"/>
                  </a:cubicBezTo>
                  <a:cubicBezTo>
                    <a:pt x="1422400" y="530437"/>
                    <a:pt x="1386840" y="562398"/>
                    <a:pt x="1367790" y="584200"/>
                  </a:cubicBezTo>
                  <a:cubicBezTo>
                    <a:pt x="1348740" y="606002"/>
                    <a:pt x="1393613" y="553085"/>
                    <a:pt x="1306830" y="633730"/>
                  </a:cubicBezTo>
                  <a:lnTo>
                    <a:pt x="864870" y="1078230"/>
                  </a:lnTo>
                  <a:lnTo>
                    <a:pt x="646430" y="1299210"/>
                  </a:lnTo>
                  <a:cubicBezTo>
                    <a:pt x="577003" y="1353820"/>
                    <a:pt x="596477" y="1355090"/>
                    <a:pt x="471170" y="1445260"/>
                  </a:cubicBezTo>
                  <a:cubicBezTo>
                    <a:pt x="451697" y="1462193"/>
                    <a:pt x="386503" y="1496907"/>
                    <a:pt x="367030" y="1513840"/>
                  </a:cubicBezTo>
                  <a:lnTo>
                    <a:pt x="302260" y="1550670"/>
                  </a:lnTo>
                  <a:lnTo>
                    <a:pt x="184150" y="1597660"/>
                  </a:lnTo>
                  <a:lnTo>
                    <a:pt x="76200" y="1623060"/>
                  </a:lnTo>
                  <a:lnTo>
                    <a:pt x="3810" y="1626870"/>
                  </a:lnTo>
                  <a:lnTo>
                    <a:pt x="0" y="1371600"/>
                  </a:lnTo>
                  <a:close/>
                </a:path>
              </a:pathLst>
            </a:custGeom>
            <a:gradFill>
              <a:gsLst>
                <a:gs pos="0">
                  <a:srgbClr val="00B050"/>
                </a:gs>
                <a:gs pos="74000">
                  <a:srgbClr val="0070C0"/>
                </a:gs>
                <a:gs pos="83000">
                  <a:srgbClr val="0070C0"/>
                </a:gs>
                <a:gs pos="100000">
                  <a:srgbClr val="0070C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>
                <a:latin typeface="Calibri"/>
                <a:cs typeface="Calibri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083196" y="1365809"/>
              <a:ext cx="2558150" cy="137600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681847" y="1365810"/>
              <a:ext cx="977948" cy="198376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3946800" y="2248296"/>
              <a:ext cx="446206" cy="368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085422" y="1365809"/>
              <a:ext cx="264405" cy="134681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964255" y="1365809"/>
              <a:ext cx="264405" cy="110333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965557" y="2976431"/>
              <a:ext cx="264405" cy="97852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2083196" y="2888015"/>
              <a:ext cx="817442" cy="121818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674206" y="3390934"/>
              <a:ext cx="985589" cy="81758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681003" y="5230250"/>
              <a:ext cx="264405" cy="3718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083196" y="5036503"/>
              <a:ext cx="264405" cy="56556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964058" y="4864308"/>
              <a:ext cx="264602" cy="73776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 rot="218340" flipH="1" flipV="1">
              <a:off x="4629376" y="2412742"/>
              <a:ext cx="1334566" cy="52223"/>
            </a:xfrm>
            <a:custGeom>
              <a:avLst/>
              <a:gdLst>
                <a:gd name="connsiteX0" fmla="*/ 1747684 w 1747684"/>
                <a:gd name="connsiteY0" fmla="*/ 0 h 1703438"/>
                <a:gd name="connsiteX1" fmla="*/ 1231490 w 1747684"/>
                <a:gd name="connsiteY1" fmla="*/ 575187 h 1703438"/>
                <a:gd name="connsiteX2" fmla="*/ 442452 w 1747684"/>
                <a:gd name="connsiteY2" fmla="*/ 1467464 h 1703438"/>
                <a:gd name="connsiteX3" fmla="*/ 0 w 1747684"/>
                <a:gd name="connsiteY3" fmla="*/ 1703438 h 1703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7684" h="1703438">
                  <a:moveTo>
                    <a:pt x="1747684" y="0"/>
                  </a:moveTo>
                  <a:lnTo>
                    <a:pt x="1231490" y="575187"/>
                  </a:lnTo>
                  <a:cubicBezTo>
                    <a:pt x="1013951" y="819764"/>
                    <a:pt x="647700" y="1279422"/>
                    <a:pt x="442452" y="1467464"/>
                  </a:cubicBezTo>
                  <a:cubicBezTo>
                    <a:pt x="237204" y="1655506"/>
                    <a:pt x="118602" y="1679472"/>
                    <a:pt x="0" y="170343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>
                <a:latin typeface="Calibri"/>
                <a:cs typeface="Calibri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083196" y="5230250"/>
              <a:ext cx="3893453" cy="3718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621467" y="1371922"/>
              <a:ext cx="1627117" cy="143513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884280" y="1086675"/>
              <a:ext cx="59538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latin typeface="Calibri"/>
                  <a:cs typeface="Calibri"/>
                </a:rPr>
                <a:t>Initial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064747" y="1091795"/>
              <a:ext cx="55859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latin typeface="Calibri"/>
                  <a:cs typeface="Calibri"/>
                </a:rPr>
                <a:t>-RF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885366" y="1091795"/>
              <a:ext cx="55859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latin typeface="Calibri"/>
                  <a:cs typeface="Calibri"/>
                </a:rPr>
                <a:t>+RF</a:t>
              </a: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802256" y="1391244"/>
              <a:ext cx="7352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Calibri"/>
                  <a:cs typeface="Calibri"/>
                </a:rPr>
                <a:t>283,000 ha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 rot="16200000">
              <a:off x="1857234" y="1899527"/>
              <a:ext cx="7352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Calibri"/>
                  <a:cs typeface="Calibri"/>
                </a:rPr>
                <a:t>196,000 ha</a:t>
              </a:r>
            </a:p>
          </p:txBody>
        </p:sp>
        <p:sp>
          <p:nvSpPr>
            <p:cNvPr id="99" name="TextBox 98"/>
            <p:cNvSpPr txBox="1"/>
            <p:nvPr/>
          </p:nvSpPr>
          <p:spPr>
            <a:xfrm rot="16200000">
              <a:off x="5715993" y="1772903"/>
              <a:ext cx="7352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Calibri"/>
                  <a:cs typeface="Calibri"/>
                </a:rPr>
                <a:t>210,000 ha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 rot="16200000">
              <a:off x="1773097" y="3255206"/>
              <a:ext cx="8825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Calibri"/>
                  <a:cs typeface="Calibri"/>
                </a:rPr>
                <a:t>182,500 ha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854617" y="3386339"/>
              <a:ext cx="7352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Calibri"/>
                  <a:cs typeface="Calibri"/>
                </a:rPr>
                <a:t>117,000 ha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872371" y="4762999"/>
              <a:ext cx="7352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Calibri"/>
                  <a:cs typeface="Calibri"/>
                </a:rPr>
                <a:t>54,000 ha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 rot="16200000">
              <a:off x="1854336" y="5140856"/>
              <a:ext cx="7352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Calibri"/>
                  <a:cs typeface="Calibri"/>
                </a:rPr>
                <a:t>79,000 ha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 rot="16200000">
              <a:off x="5715994" y="5096747"/>
              <a:ext cx="7352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Calibri"/>
                  <a:cs typeface="Calibri"/>
                </a:rPr>
                <a:t>111,000 ha</a:t>
              </a:r>
            </a:p>
          </p:txBody>
        </p:sp>
        <p:pic>
          <p:nvPicPr>
            <p:cNvPr id="10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08" t="19128" r="33105" b="17444"/>
            <a:stretch>
              <a:fillRect/>
            </a:stretch>
          </p:blipFill>
          <p:spPr bwMode="auto">
            <a:xfrm>
              <a:off x="4092568" y="2292978"/>
              <a:ext cx="267647" cy="323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6" name="Arc 105"/>
            <p:cNvSpPr/>
            <p:nvPr/>
          </p:nvSpPr>
          <p:spPr bwMode="auto">
            <a:xfrm flipH="1">
              <a:off x="4301891" y="2465782"/>
              <a:ext cx="100679" cy="292137"/>
            </a:xfrm>
            <a:prstGeom prst="arc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350" b="1">
                <a:latin typeface="Calibri"/>
                <a:ea typeface="ＭＳ Ｐゴシック" charset="-128"/>
                <a:cs typeface="Calibri"/>
              </a:endParaRPr>
            </a:p>
          </p:txBody>
        </p:sp>
        <p:sp>
          <p:nvSpPr>
            <p:cNvPr id="107" name="Arc 106"/>
            <p:cNvSpPr/>
            <p:nvPr/>
          </p:nvSpPr>
          <p:spPr bwMode="auto">
            <a:xfrm>
              <a:off x="3887380" y="2476699"/>
              <a:ext cx="157832" cy="282892"/>
            </a:xfrm>
            <a:prstGeom prst="arc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350" b="1">
                <a:latin typeface="Calibri"/>
                <a:ea typeface="ＭＳ Ｐゴシック" charset="-128"/>
                <a:cs typeface="Calibri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698516" y="1584737"/>
              <a:ext cx="1401138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latin typeface="Calibri"/>
                  <a:cs typeface="Calibri"/>
                </a:rPr>
                <a:t>Freshwater Habitats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3664229" y="4905983"/>
              <a:ext cx="144853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latin typeface="Calibri"/>
                  <a:cs typeface="Calibri"/>
                </a:rPr>
                <a:t>Open water</a:t>
              </a: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958993" y="3791330"/>
              <a:ext cx="421819" cy="359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  <p:pic>
          <p:nvPicPr>
            <p:cNvPr id="111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46" t="-46" r="44382" b="78732"/>
            <a:stretch>
              <a:fillRect/>
            </a:stretch>
          </p:blipFill>
          <p:spPr bwMode="auto">
            <a:xfrm>
              <a:off x="3999548" y="3815625"/>
              <a:ext cx="187465" cy="162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82" t="-46" r="37946" b="78732"/>
            <a:stretch>
              <a:fillRect/>
            </a:stretch>
          </p:blipFill>
          <p:spPr bwMode="auto">
            <a:xfrm rot="391519">
              <a:off x="4167898" y="3844487"/>
              <a:ext cx="182015" cy="154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38" t="25806" r="37946" b="53258"/>
            <a:stretch>
              <a:fillRect/>
            </a:stretch>
          </p:blipFill>
          <p:spPr bwMode="auto">
            <a:xfrm rot="178335">
              <a:off x="3973682" y="3922458"/>
              <a:ext cx="319818" cy="245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" name="Rectangle 113"/>
            <p:cNvSpPr/>
            <p:nvPr/>
          </p:nvSpPr>
          <p:spPr>
            <a:xfrm>
              <a:off x="3958993" y="5233410"/>
              <a:ext cx="421819" cy="3590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115" name="Freeform 143"/>
            <p:cNvSpPr>
              <a:spLocks/>
            </p:cNvSpPr>
            <p:nvPr/>
          </p:nvSpPr>
          <p:spPr bwMode="auto">
            <a:xfrm flipH="1">
              <a:off x="4035011" y="5288001"/>
              <a:ext cx="166688" cy="75009"/>
            </a:xfrm>
            <a:custGeom>
              <a:avLst/>
              <a:gdLst>
                <a:gd name="T0" fmla="*/ 0 w 5652655"/>
                <a:gd name="T1" fmla="*/ 0 h 3467595"/>
                <a:gd name="T2" fmla="*/ 0 w 5652655"/>
                <a:gd name="T3" fmla="*/ 0 h 3467595"/>
                <a:gd name="T4" fmla="*/ 0 w 5652655"/>
                <a:gd name="T5" fmla="*/ 0 h 3467595"/>
                <a:gd name="T6" fmla="*/ 0 w 5652655"/>
                <a:gd name="T7" fmla="*/ 0 h 3467595"/>
                <a:gd name="T8" fmla="*/ 0 w 5652655"/>
                <a:gd name="T9" fmla="*/ 0 h 3467595"/>
                <a:gd name="T10" fmla="*/ 0 w 5652655"/>
                <a:gd name="T11" fmla="*/ 0 h 3467595"/>
                <a:gd name="T12" fmla="*/ 0 w 5652655"/>
                <a:gd name="T13" fmla="*/ 0 h 3467595"/>
                <a:gd name="T14" fmla="*/ 0 w 5652655"/>
                <a:gd name="T15" fmla="*/ 0 h 3467595"/>
                <a:gd name="T16" fmla="*/ 0 w 5652655"/>
                <a:gd name="T17" fmla="*/ 0 h 3467595"/>
                <a:gd name="T18" fmla="*/ 0 w 5652655"/>
                <a:gd name="T19" fmla="*/ 0 h 3467595"/>
                <a:gd name="T20" fmla="*/ 0 w 5652655"/>
                <a:gd name="T21" fmla="*/ 0 h 3467595"/>
                <a:gd name="T22" fmla="*/ 0 w 5652655"/>
                <a:gd name="T23" fmla="*/ 0 h 3467595"/>
                <a:gd name="T24" fmla="*/ 0 w 5652655"/>
                <a:gd name="T25" fmla="*/ 0 h 3467595"/>
                <a:gd name="T26" fmla="*/ 0 w 5652655"/>
                <a:gd name="T27" fmla="*/ 0 h 3467595"/>
                <a:gd name="T28" fmla="*/ 0 w 5652655"/>
                <a:gd name="T29" fmla="*/ 0 h 3467595"/>
                <a:gd name="T30" fmla="*/ 0 w 5652655"/>
                <a:gd name="T31" fmla="*/ 0 h 3467595"/>
                <a:gd name="T32" fmla="*/ 0 w 5652655"/>
                <a:gd name="T33" fmla="*/ 0 h 3467595"/>
                <a:gd name="T34" fmla="*/ 0 w 5652655"/>
                <a:gd name="T35" fmla="*/ 0 h 3467595"/>
                <a:gd name="T36" fmla="*/ 0 w 5652655"/>
                <a:gd name="T37" fmla="*/ 0 h 3467595"/>
                <a:gd name="T38" fmla="*/ 0 w 5652655"/>
                <a:gd name="T39" fmla="*/ 0 h 3467595"/>
                <a:gd name="T40" fmla="*/ 0 w 5652655"/>
                <a:gd name="T41" fmla="*/ 0 h 3467595"/>
                <a:gd name="T42" fmla="*/ 0 w 5652655"/>
                <a:gd name="T43" fmla="*/ 0 h 3467595"/>
                <a:gd name="T44" fmla="*/ 0 w 5652655"/>
                <a:gd name="T45" fmla="*/ 0 h 3467595"/>
                <a:gd name="T46" fmla="*/ 0 w 5652655"/>
                <a:gd name="T47" fmla="*/ 0 h 3467595"/>
                <a:gd name="T48" fmla="*/ 0 w 5652655"/>
                <a:gd name="T49" fmla="*/ 0 h 3467595"/>
                <a:gd name="T50" fmla="*/ 0 w 5652655"/>
                <a:gd name="T51" fmla="*/ 0 h 3467595"/>
                <a:gd name="T52" fmla="*/ 0 w 5652655"/>
                <a:gd name="T53" fmla="*/ 0 h 3467595"/>
                <a:gd name="T54" fmla="*/ 0 w 5652655"/>
                <a:gd name="T55" fmla="*/ 0 h 3467595"/>
                <a:gd name="T56" fmla="*/ 0 w 5652655"/>
                <a:gd name="T57" fmla="*/ 0 h 3467595"/>
                <a:gd name="T58" fmla="*/ 0 w 5652655"/>
                <a:gd name="T59" fmla="*/ 0 h 3467595"/>
                <a:gd name="T60" fmla="*/ 0 w 5652655"/>
                <a:gd name="T61" fmla="*/ 0 h 3467595"/>
                <a:gd name="T62" fmla="*/ 0 w 5652655"/>
                <a:gd name="T63" fmla="*/ 0 h 3467595"/>
                <a:gd name="T64" fmla="*/ 0 w 5652655"/>
                <a:gd name="T65" fmla="*/ 0 h 3467595"/>
                <a:gd name="T66" fmla="*/ 0 w 5652655"/>
                <a:gd name="T67" fmla="*/ 0 h 3467595"/>
                <a:gd name="T68" fmla="*/ 0 w 5652655"/>
                <a:gd name="T69" fmla="*/ 0 h 3467595"/>
                <a:gd name="T70" fmla="*/ 0 w 5652655"/>
                <a:gd name="T71" fmla="*/ 0 h 3467595"/>
                <a:gd name="T72" fmla="*/ 0 w 5652655"/>
                <a:gd name="T73" fmla="*/ 0 h 3467595"/>
                <a:gd name="T74" fmla="*/ 0 w 5652655"/>
                <a:gd name="T75" fmla="*/ 0 h 3467595"/>
                <a:gd name="T76" fmla="*/ 0 w 5652655"/>
                <a:gd name="T77" fmla="*/ 0 h 346759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652655" h="3467595">
                  <a:moveTo>
                    <a:pt x="23751" y="973777"/>
                  </a:moveTo>
                  <a:lnTo>
                    <a:pt x="546265" y="1306286"/>
                  </a:lnTo>
                  <a:lnTo>
                    <a:pt x="866899" y="1603169"/>
                  </a:lnTo>
                  <a:lnTo>
                    <a:pt x="1128156" y="1626920"/>
                  </a:lnTo>
                  <a:lnTo>
                    <a:pt x="1555668" y="1341912"/>
                  </a:lnTo>
                  <a:lnTo>
                    <a:pt x="1318161" y="1246909"/>
                  </a:lnTo>
                  <a:lnTo>
                    <a:pt x="1436915" y="938151"/>
                  </a:lnTo>
                  <a:lnTo>
                    <a:pt x="2185060" y="0"/>
                  </a:lnTo>
                  <a:lnTo>
                    <a:pt x="2719450" y="285008"/>
                  </a:lnTo>
                  <a:lnTo>
                    <a:pt x="3111335" y="771896"/>
                  </a:lnTo>
                  <a:lnTo>
                    <a:pt x="4108863" y="831273"/>
                  </a:lnTo>
                  <a:lnTo>
                    <a:pt x="4785756" y="1068779"/>
                  </a:lnTo>
                  <a:lnTo>
                    <a:pt x="5605154" y="1745673"/>
                  </a:lnTo>
                  <a:lnTo>
                    <a:pt x="5581403" y="1911927"/>
                  </a:lnTo>
                  <a:lnTo>
                    <a:pt x="5498276" y="1971304"/>
                  </a:lnTo>
                  <a:lnTo>
                    <a:pt x="5628904" y="2042556"/>
                  </a:lnTo>
                  <a:lnTo>
                    <a:pt x="5652655" y="2173185"/>
                  </a:lnTo>
                  <a:lnTo>
                    <a:pt x="5177642" y="2541320"/>
                  </a:lnTo>
                  <a:lnTo>
                    <a:pt x="4239491" y="2980707"/>
                  </a:lnTo>
                  <a:lnTo>
                    <a:pt x="3966359" y="3087585"/>
                  </a:lnTo>
                  <a:lnTo>
                    <a:pt x="3705102" y="3123211"/>
                  </a:lnTo>
                  <a:lnTo>
                    <a:pt x="3443845" y="3099460"/>
                  </a:lnTo>
                  <a:lnTo>
                    <a:pt x="3206338" y="3301340"/>
                  </a:lnTo>
                  <a:lnTo>
                    <a:pt x="2743200" y="2968831"/>
                  </a:lnTo>
                  <a:lnTo>
                    <a:pt x="1769424" y="3467595"/>
                  </a:lnTo>
                  <a:lnTo>
                    <a:pt x="1638795" y="3467595"/>
                  </a:lnTo>
                  <a:lnTo>
                    <a:pt x="1508167" y="2933205"/>
                  </a:lnTo>
                  <a:lnTo>
                    <a:pt x="1294411" y="2576946"/>
                  </a:lnTo>
                  <a:lnTo>
                    <a:pt x="1140032" y="2446317"/>
                  </a:lnTo>
                  <a:lnTo>
                    <a:pt x="1092530" y="2398816"/>
                  </a:lnTo>
                  <a:lnTo>
                    <a:pt x="950026" y="2398816"/>
                  </a:lnTo>
                  <a:lnTo>
                    <a:pt x="1092530" y="2113808"/>
                  </a:lnTo>
                  <a:lnTo>
                    <a:pt x="1199408" y="2113808"/>
                  </a:lnTo>
                  <a:lnTo>
                    <a:pt x="985652" y="2078182"/>
                  </a:lnTo>
                  <a:lnTo>
                    <a:pt x="546265" y="2351314"/>
                  </a:lnTo>
                  <a:lnTo>
                    <a:pt x="178130" y="2565070"/>
                  </a:lnTo>
                  <a:lnTo>
                    <a:pt x="71252" y="2588821"/>
                  </a:lnTo>
                  <a:lnTo>
                    <a:pt x="0" y="2565070"/>
                  </a:lnTo>
                  <a:cubicBezTo>
                    <a:pt x="3959" y="2038597"/>
                    <a:pt x="7917" y="1512125"/>
                    <a:pt x="23751" y="973777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116" name="Freeform 144"/>
            <p:cNvSpPr>
              <a:spLocks/>
            </p:cNvSpPr>
            <p:nvPr/>
          </p:nvSpPr>
          <p:spPr bwMode="auto">
            <a:xfrm rot="917911" flipH="1" flipV="1">
              <a:off x="4098114" y="5323720"/>
              <a:ext cx="61913" cy="35719"/>
            </a:xfrm>
            <a:custGeom>
              <a:avLst/>
              <a:gdLst>
                <a:gd name="T0" fmla="*/ 0 w 1567542"/>
                <a:gd name="T1" fmla="*/ 1 h 534389"/>
                <a:gd name="T2" fmla="*/ 0 w 1567542"/>
                <a:gd name="T3" fmla="*/ 0 h 534389"/>
                <a:gd name="T4" fmla="*/ 0 w 1567542"/>
                <a:gd name="T5" fmla="*/ 0 h 534389"/>
                <a:gd name="T6" fmla="*/ 0 w 1567542"/>
                <a:gd name="T7" fmla="*/ 0 h 534389"/>
                <a:gd name="T8" fmla="*/ 0 w 1567542"/>
                <a:gd name="T9" fmla="*/ 0 h 5343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7542" h="534389">
                  <a:moveTo>
                    <a:pt x="0" y="534389"/>
                  </a:moveTo>
                  <a:lnTo>
                    <a:pt x="700644" y="237506"/>
                  </a:lnTo>
                  <a:cubicBezTo>
                    <a:pt x="888670" y="162296"/>
                    <a:pt x="983672" y="122711"/>
                    <a:pt x="1128155" y="83127"/>
                  </a:cubicBezTo>
                  <a:cubicBezTo>
                    <a:pt x="1272638" y="43543"/>
                    <a:pt x="1567542" y="0"/>
                    <a:pt x="1567542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117" name="Freeform 145"/>
            <p:cNvSpPr>
              <a:spLocks/>
            </p:cNvSpPr>
            <p:nvPr/>
          </p:nvSpPr>
          <p:spPr bwMode="auto">
            <a:xfrm rot="10409045" flipV="1">
              <a:off x="4096924" y="5303479"/>
              <a:ext cx="84534" cy="34529"/>
            </a:xfrm>
            <a:custGeom>
              <a:avLst/>
              <a:gdLst>
                <a:gd name="T0" fmla="*/ 0 w 1567542"/>
                <a:gd name="T1" fmla="*/ 1 h 534389"/>
                <a:gd name="T2" fmla="*/ 0 w 1567542"/>
                <a:gd name="T3" fmla="*/ 1 h 534389"/>
                <a:gd name="T4" fmla="*/ 1 w 1567542"/>
                <a:gd name="T5" fmla="*/ 0 h 534389"/>
                <a:gd name="T6" fmla="*/ 1 w 1567542"/>
                <a:gd name="T7" fmla="*/ 0 h 534389"/>
                <a:gd name="T8" fmla="*/ 1 w 1567542"/>
                <a:gd name="T9" fmla="*/ 0 h 5343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7542" h="534389">
                  <a:moveTo>
                    <a:pt x="0" y="534389"/>
                  </a:moveTo>
                  <a:lnTo>
                    <a:pt x="700644" y="237506"/>
                  </a:lnTo>
                  <a:cubicBezTo>
                    <a:pt x="888670" y="162296"/>
                    <a:pt x="983672" y="122711"/>
                    <a:pt x="1128155" y="83127"/>
                  </a:cubicBezTo>
                  <a:cubicBezTo>
                    <a:pt x="1272638" y="43543"/>
                    <a:pt x="1567542" y="0"/>
                    <a:pt x="1567542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118" name="Freeform 143"/>
            <p:cNvSpPr>
              <a:spLocks/>
            </p:cNvSpPr>
            <p:nvPr/>
          </p:nvSpPr>
          <p:spPr bwMode="auto">
            <a:xfrm flipH="1">
              <a:off x="4183144" y="5393372"/>
              <a:ext cx="166688" cy="75009"/>
            </a:xfrm>
            <a:custGeom>
              <a:avLst/>
              <a:gdLst>
                <a:gd name="T0" fmla="*/ 0 w 5652655"/>
                <a:gd name="T1" fmla="*/ 0 h 3467595"/>
                <a:gd name="T2" fmla="*/ 0 w 5652655"/>
                <a:gd name="T3" fmla="*/ 0 h 3467595"/>
                <a:gd name="T4" fmla="*/ 0 w 5652655"/>
                <a:gd name="T5" fmla="*/ 0 h 3467595"/>
                <a:gd name="T6" fmla="*/ 0 w 5652655"/>
                <a:gd name="T7" fmla="*/ 0 h 3467595"/>
                <a:gd name="T8" fmla="*/ 0 w 5652655"/>
                <a:gd name="T9" fmla="*/ 0 h 3467595"/>
                <a:gd name="T10" fmla="*/ 0 w 5652655"/>
                <a:gd name="T11" fmla="*/ 0 h 3467595"/>
                <a:gd name="T12" fmla="*/ 0 w 5652655"/>
                <a:gd name="T13" fmla="*/ 0 h 3467595"/>
                <a:gd name="T14" fmla="*/ 0 w 5652655"/>
                <a:gd name="T15" fmla="*/ 0 h 3467595"/>
                <a:gd name="T16" fmla="*/ 0 w 5652655"/>
                <a:gd name="T17" fmla="*/ 0 h 3467595"/>
                <a:gd name="T18" fmla="*/ 0 w 5652655"/>
                <a:gd name="T19" fmla="*/ 0 h 3467595"/>
                <a:gd name="T20" fmla="*/ 0 w 5652655"/>
                <a:gd name="T21" fmla="*/ 0 h 3467595"/>
                <a:gd name="T22" fmla="*/ 0 w 5652655"/>
                <a:gd name="T23" fmla="*/ 0 h 3467595"/>
                <a:gd name="T24" fmla="*/ 0 w 5652655"/>
                <a:gd name="T25" fmla="*/ 0 h 3467595"/>
                <a:gd name="T26" fmla="*/ 0 w 5652655"/>
                <a:gd name="T27" fmla="*/ 0 h 3467595"/>
                <a:gd name="T28" fmla="*/ 0 w 5652655"/>
                <a:gd name="T29" fmla="*/ 0 h 3467595"/>
                <a:gd name="T30" fmla="*/ 0 w 5652655"/>
                <a:gd name="T31" fmla="*/ 0 h 3467595"/>
                <a:gd name="T32" fmla="*/ 0 w 5652655"/>
                <a:gd name="T33" fmla="*/ 0 h 3467595"/>
                <a:gd name="T34" fmla="*/ 0 w 5652655"/>
                <a:gd name="T35" fmla="*/ 0 h 3467595"/>
                <a:gd name="T36" fmla="*/ 0 w 5652655"/>
                <a:gd name="T37" fmla="*/ 0 h 3467595"/>
                <a:gd name="T38" fmla="*/ 0 w 5652655"/>
                <a:gd name="T39" fmla="*/ 0 h 3467595"/>
                <a:gd name="T40" fmla="*/ 0 w 5652655"/>
                <a:gd name="T41" fmla="*/ 0 h 3467595"/>
                <a:gd name="T42" fmla="*/ 0 w 5652655"/>
                <a:gd name="T43" fmla="*/ 0 h 3467595"/>
                <a:gd name="T44" fmla="*/ 0 w 5652655"/>
                <a:gd name="T45" fmla="*/ 0 h 3467595"/>
                <a:gd name="T46" fmla="*/ 0 w 5652655"/>
                <a:gd name="T47" fmla="*/ 0 h 3467595"/>
                <a:gd name="T48" fmla="*/ 0 w 5652655"/>
                <a:gd name="T49" fmla="*/ 0 h 3467595"/>
                <a:gd name="T50" fmla="*/ 0 w 5652655"/>
                <a:gd name="T51" fmla="*/ 0 h 3467595"/>
                <a:gd name="T52" fmla="*/ 0 w 5652655"/>
                <a:gd name="T53" fmla="*/ 0 h 3467595"/>
                <a:gd name="T54" fmla="*/ 0 w 5652655"/>
                <a:gd name="T55" fmla="*/ 0 h 3467595"/>
                <a:gd name="T56" fmla="*/ 0 w 5652655"/>
                <a:gd name="T57" fmla="*/ 0 h 3467595"/>
                <a:gd name="T58" fmla="*/ 0 w 5652655"/>
                <a:gd name="T59" fmla="*/ 0 h 3467595"/>
                <a:gd name="T60" fmla="*/ 0 w 5652655"/>
                <a:gd name="T61" fmla="*/ 0 h 3467595"/>
                <a:gd name="T62" fmla="*/ 0 w 5652655"/>
                <a:gd name="T63" fmla="*/ 0 h 3467595"/>
                <a:gd name="T64" fmla="*/ 0 w 5652655"/>
                <a:gd name="T65" fmla="*/ 0 h 3467595"/>
                <a:gd name="T66" fmla="*/ 0 w 5652655"/>
                <a:gd name="T67" fmla="*/ 0 h 3467595"/>
                <a:gd name="T68" fmla="*/ 0 w 5652655"/>
                <a:gd name="T69" fmla="*/ 0 h 3467595"/>
                <a:gd name="T70" fmla="*/ 0 w 5652655"/>
                <a:gd name="T71" fmla="*/ 0 h 3467595"/>
                <a:gd name="T72" fmla="*/ 0 w 5652655"/>
                <a:gd name="T73" fmla="*/ 0 h 3467595"/>
                <a:gd name="T74" fmla="*/ 0 w 5652655"/>
                <a:gd name="T75" fmla="*/ 0 h 3467595"/>
                <a:gd name="T76" fmla="*/ 0 w 5652655"/>
                <a:gd name="T77" fmla="*/ 0 h 346759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652655" h="3467595">
                  <a:moveTo>
                    <a:pt x="23751" y="973777"/>
                  </a:moveTo>
                  <a:lnTo>
                    <a:pt x="546265" y="1306286"/>
                  </a:lnTo>
                  <a:lnTo>
                    <a:pt x="866899" y="1603169"/>
                  </a:lnTo>
                  <a:lnTo>
                    <a:pt x="1128156" y="1626920"/>
                  </a:lnTo>
                  <a:lnTo>
                    <a:pt x="1555668" y="1341912"/>
                  </a:lnTo>
                  <a:lnTo>
                    <a:pt x="1318161" y="1246909"/>
                  </a:lnTo>
                  <a:lnTo>
                    <a:pt x="1436915" y="938151"/>
                  </a:lnTo>
                  <a:lnTo>
                    <a:pt x="2185060" y="0"/>
                  </a:lnTo>
                  <a:lnTo>
                    <a:pt x="2719450" y="285008"/>
                  </a:lnTo>
                  <a:lnTo>
                    <a:pt x="3111335" y="771896"/>
                  </a:lnTo>
                  <a:lnTo>
                    <a:pt x="4108863" y="831273"/>
                  </a:lnTo>
                  <a:lnTo>
                    <a:pt x="4785756" y="1068779"/>
                  </a:lnTo>
                  <a:lnTo>
                    <a:pt x="5605154" y="1745673"/>
                  </a:lnTo>
                  <a:lnTo>
                    <a:pt x="5581403" y="1911927"/>
                  </a:lnTo>
                  <a:lnTo>
                    <a:pt x="5498276" y="1971304"/>
                  </a:lnTo>
                  <a:lnTo>
                    <a:pt x="5628904" y="2042556"/>
                  </a:lnTo>
                  <a:lnTo>
                    <a:pt x="5652655" y="2173185"/>
                  </a:lnTo>
                  <a:lnTo>
                    <a:pt x="5177642" y="2541320"/>
                  </a:lnTo>
                  <a:lnTo>
                    <a:pt x="4239491" y="2980707"/>
                  </a:lnTo>
                  <a:lnTo>
                    <a:pt x="3966359" y="3087585"/>
                  </a:lnTo>
                  <a:lnTo>
                    <a:pt x="3705102" y="3123211"/>
                  </a:lnTo>
                  <a:lnTo>
                    <a:pt x="3443845" y="3099460"/>
                  </a:lnTo>
                  <a:lnTo>
                    <a:pt x="3206338" y="3301340"/>
                  </a:lnTo>
                  <a:lnTo>
                    <a:pt x="2743200" y="2968831"/>
                  </a:lnTo>
                  <a:lnTo>
                    <a:pt x="1769424" y="3467595"/>
                  </a:lnTo>
                  <a:lnTo>
                    <a:pt x="1638795" y="3467595"/>
                  </a:lnTo>
                  <a:lnTo>
                    <a:pt x="1508167" y="2933205"/>
                  </a:lnTo>
                  <a:lnTo>
                    <a:pt x="1294411" y="2576946"/>
                  </a:lnTo>
                  <a:lnTo>
                    <a:pt x="1140032" y="2446317"/>
                  </a:lnTo>
                  <a:lnTo>
                    <a:pt x="1092530" y="2398816"/>
                  </a:lnTo>
                  <a:lnTo>
                    <a:pt x="950026" y="2398816"/>
                  </a:lnTo>
                  <a:lnTo>
                    <a:pt x="1092530" y="2113808"/>
                  </a:lnTo>
                  <a:lnTo>
                    <a:pt x="1199408" y="2113808"/>
                  </a:lnTo>
                  <a:lnTo>
                    <a:pt x="985652" y="2078182"/>
                  </a:lnTo>
                  <a:lnTo>
                    <a:pt x="546265" y="2351314"/>
                  </a:lnTo>
                  <a:lnTo>
                    <a:pt x="178130" y="2565070"/>
                  </a:lnTo>
                  <a:lnTo>
                    <a:pt x="71252" y="2588821"/>
                  </a:lnTo>
                  <a:lnTo>
                    <a:pt x="0" y="2565070"/>
                  </a:lnTo>
                  <a:cubicBezTo>
                    <a:pt x="3959" y="2038597"/>
                    <a:pt x="7917" y="1512125"/>
                    <a:pt x="23751" y="973777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119" name="Freeform 144"/>
            <p:cNvSpPr>
              <a:spLocks/>
            </p:cNvSpPr>
            <p:nvPr/>
          </p:nvSpPr>
          <p:spPr bwMode="auto">
            <a:xfrm rot="917911" flipH="1" flipV="1">
              <a:off x="4246247" y="5429091"/>
              <a:ext cx="61913" cy="35719"/>
            </a:xfrm>
            <a:custGeom>
              <a:avLst/>
              <a:gdLst>
                <a:gd name="T0" fmla="*/ 0 w 1567542"/>
                <a:gd name="T1" fmla="*/ 1 h 534389"/>
                <a:gd name="T2" fmla="*/ 0 w 1567542"/>
                <a:gd name="T3" fmla="*/ 0 h 534389"/>
                <a:gd name="T4" fmla="*/ 0 w 1567542"/>
                <a:gd name="T5" fmla="*/ 0 h 534389"/>
                <a:gd name="T6" fmla="*/ 0 w 1567542"/>
                <a:gd name="T7" fmla="*/ 0 h 534389"/>
                <a:gd name="T8" fmla="*/ 0 w 1567542"/>
                <a:gd name="T9" fmla="*/ 0 h 5343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7542" h="534389">
                  <a:moveTo>
                    <a:pt x="0" y="534389"/>
                  </a:moveTo>
                  <a:lnTo>
                    <a:pt x="700644" y="237506"/>
                  </a:lnTo>
                  <a:cubicBezTo>
                    <a:pt x="888670" y="162296"/>
                    <a:pt x="983672" y="122711"/>
                    <a:pt x="1128155" y="83127"/>
                  </a:cubicBezTo>
                  <a:cubicBezTo>
                    <a:pt x="1272638" y="43543"/>
                    <a:pt x="1567542" y="0"/>
                    <a:pt x="1567542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120" name="Freeform 145"/>
            <p:cNvSpPr>
              <a:spLocks/>
            </p:cNvSpPr>
            <p:nvPr/>
          </p:nvSpPr>
          <p:spPr bwMode="auto">
            <a:xfrm rot="10409045" flipV="1">
              <a:off x="4245057" y="5408849"/>
              <a:ext cx="84534" cy="34529"/>
            </a:xfrm>
            <a:custGeom>
              <a:avLst/>
              <a:gdLst>
                <a:gd name="T0" fmla="*/ 0 w 1567542"/>
                <a:gd name="T1" fmla="*/ 1 h 534389"/>
                <a:gd name="T2" fmla="*/ 0 w 1567542"/>
                <a:gd name="T3" fmla="*/ 1 h 534389"/>
                <a:gd name="T4" fmla="*/ 1 w 1567542"/>
                <a:gd name="T5" fmla="*/ 0 h 534389"/>
                <a:gd name="T6" fmla="*/ 1 w 1567542"/>
                <a:gd name="T7" fmla="*/ 0 h 534389"/>
                <a:gd name="T8" fmla="*/ 1 w 1567542"/>
                <a:gd name="T9" fmla="*/ 0 h 5343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7542" h="534389">
                  <a:moveTo>
                    <a:pt x="0" y="534389"/>
                  </a:moveTo>
                  <a:lnTo>
                    <a:pt x="700644" y="237506"/>
                  </a:lnTo>
                  <a:cubicBezTo>
                    <a:pt x="888670" y="162296"/>
                    <a:pt x="983672" y="122711"/>
                    <a:pt x="1128155" y="83127"/>
                  </a:cubicBezTo>
                  <a:cubicBezTo>
                    <a:pt x="1272638" y="43543"/>
                    <a:pt x="1567542" y="0"/>
                    <a:pt x="1567542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121" name="Freeform 143"/>
            <p:cNvSpPr>
              <a:spLocks/>
            </p:cNvSpPr>
            <p:nvPr/>
          </p:nvSpPr>
          <p:spPr bwMode="auto">
            <a:xfrm flipH="1">
              <a:off x="4011718" y="5448063"/>
              <a:ext cx="166688" cy="75009"/>
            </a:xfrm>
            <a:custGeom>
              <a:avLst/>
              <a:gdLst>
                <a:gd name="T0" fmla="*/ 0 w 5652655"/>
                <a:gd name="T1" fmla="*/ 0 h 3467595"/>
                <a:gd name="T2" fmla="*/ 0 w 5652655"/>
                <a:gd name="T3" fmla="*/ 0 h 3467595"/>
                <a:gd name="T4" fmla="*/ 0 w 5652655"/>
                <a:gd name="T5" fmla="*/ 0 h 3467595"/>
                <a:gd name="T6" fmla="*/ 0 w 5652655"/>
                <a:gd name="T7" fmla="*/ 0 h 3467595"/>
                <a:gd name="T8" fmla="*/ 0 w 5652655"/>
                <a:gd name="T9" fmla="*/ 0 h 3467595"/>
                <a:gd name="T10" fmla="*/ 0 w 5652655"/>
                <a:gd name="T11" fmla="*/ 0 h 3467595"/>
                <a:gd name="T12" fmla="*/ 0 w 5652655"/>
                <a:gd name="T13" fmla="*/ 0 h 3467595"/>
                <a:gd name="T14" fmla="*/ 0 w 5652655"/>
                <a:gd name="T15" fmla="*/ 0 h 3467595"/>
                <a:gd name="T16" fmla="*/ 0 w 5652655"/>
                <a:gd name="T17" fmla="*/ 0 h 3467595"/>
                <a:gd name="T18" fmla="*/ 0 w 5652655"/>
                <a:gd name="T19" fmla="*/ 0 h 3467595"/>
                <a:gd name="T20" fmla="*/ 0 w 5652655"/>
                <a:gd name="T21" fmla="*/ 0 h 3467595"/>
                <a:gd name="T22" fmla="*/ 0 w 5652655"/>
                <a:gd name="T23" fmla="*/ 0 h 3467595"/>
                <a:gd name="T24" fmla="*/ 0 w 5652655"/>
                <a:gd name="T25" fmla="*/ 0 h 3467595"/>
                <a:gd name="T26" fmla="*/ 0 w 5652655"/>
                <a:gd name="T27" fmla="*/ 0 h 3467595"/>
                <a:gd name="T28" fmla="*/ 0 w 5652655"/>
                <a:gd name="T29" fmla="*/ 0 h 3467595"/>
                <a:gd name="T30" fmla="*/ 0 w 5652655"/>
                <a:gd name="T31" fmla="*/ 0 h 3467595"/>
                <a:gd name="T32" fmla="*/ 0 w 5652655"/>
                <a:gd name="T33" fmla="*/ 0 h 3467595"/>
                <a:gd name="T34" fmla="*/ 0 w 5652655"/>
                <a:gd name="T35" fmla="*/ 0 h 3467595"/>
                <a:gd name="T36" fmla="*/ 0 w 5652655"/>
                <a:gd name="T37" fmla="*/ 0 h 3467595"/>
                <a:gd name="T38" fmla="*/ 0 w 5652655"/>
                <a:gd name="T39" fmla="*/ 0 h 3467595"/>
                <a:gd name="T40" fmla="*/ 0 w 5652655"/>
                <a:gd name="T41" fmla="*/ 0 h 3467595"/>
                <a:gd name="T42" fmla="*/ 0 w 5652655"/>
                <a:gd name="T43" fmla="*/ 0 h 3467595"/>
                <a:gd name="T44" fmla="*/ 0 w 5652655"/>
                <a:gd name="T45" fmla="*/ 0 h 3467595"/>
                <a:gd name="T46" fmla="*/ 0 w 5652655"/>
                <a:gd name="T47" fmla="*/ 0 h 3467595"/>
                <a:gd name="T48" fmla="*/ 0 w 5652655"/>
                <a:gd name="T49" fmla="*/ 0 h 3467595"/>
                <a:gd name="T50" fmla="*/ 0 w 5652655"/>
                <a:gd name="T51" fmla="*/ 0 h 3467595"/>
                <a:gd name="T52" fmla="*/ 0 w 5652655"/>
                <a:gd name="T53" fmla="*/ 0 h 3467595"/>
                <a:gd name="T54" fmla="*/ 0 w 5652655"/>
                <a:gd name="T55" fmla="*/ 0 h 3467595"/>
                <a:gd name="T56" fmla="*/ 0 w 5652655"/>
                <a:gd name="T57" fmla="*/ 0 h 3467595"/>
                <a:gd name="T58" fmla="*/ 0 w 5652655"/>
                <a:gd name="T59" fmla="*/ 0 h 3467595"/>
                <a:gd name="T60" fmla="*/ 0 w 5652655"/>
                <a:gd name="T61" fmla="*/ 0 h 3467595"/>
                <a:gd name="T62" fmla="*/ 0 w 5652655"/>
                <a:gd name="T63" fmla="*/ 0 h 3467595"/>
                <a:gd name="T64" fmla="*/ 0 w 5652655"/>
                <a:gd name="T65" fmla="*/ 0 h 3467595"/>
                <a:gd name="T66" fmla="*/ 0 w 5652655"/>
                <a:gd name="T67" fmla="*/ 0 h 3467595"/>
                <a:gd name="T68" fmla="*/ 0 w 5652655"/>
                <a:gd name="T69" fmla="*/ 0 h 3467595"/>
                <a:gd name="T70" fmla="*/ 0 w 5652655"/>
                <a:gd name="T71" fmla="*/ 0 h 3467595"/>
                <a:gd name="T72" fmla="*/ 0 w 5652655"/>
                <a:gd name="T73" fmla="*/ 0 h 3467595"/>
                <a:gd name="T74" fmla="*/ 0 w 5652655"/>
                <a:gd name="T75" fmla="*/ 0 h 3467595"/>
                <a:gd name="T76" fmla="*/ 0 w 5652655"/>
                <a:gd name="T77" fmla="*/ 0 h 346759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652655" h="3467595">
                  <a:moveTo>
                    <a:pt x="23751" y="973777"/>
                  </a:moveTo>
                  <a:lnTo>
                    <a:pt x="546265" y="1306286"/>
                  </a:lnTo>
                  <a:lnTo>
                    <a:pt x="866899" y="1603169"/>
                  </a:lnTo>
                  <a:lnTo>
                    <a:pt x="1128156" y="1626920"/>
                  </a:lnTo>
                  <a:lnTo>
                    <a:pt x="1555668" y="1341912"/>
                  </a:lnTo>
                  <a:lnTo>
                    <a:pt x="1318161" y="1246909"/>
                  </a:lnTo>
                  <a:lnTo>
                    <a:pt x="1436915" y="938151"/>
                  </a:lnTo>
                  <a:lnTo>
                    <a:pt x="2185060" y="0"/>
                  </a:lnTo>
                  <a:lnTo>
                    <a:pt x="2719450" y="285008"/>
                  </a:lnTo>
                  <a:lnTo>
                    <a:pt x="3111335" y="771896"/>
                  </a:lnTo>
                  <a:lnTo>
                    <a:pt x="4108863" y="831273"/>
                  </a:lnTo>
                  <a:lnTo>
                    <a:pt x="4785756" y="1068779"/>
                  </a:lnTo>
                  <a:lnTo>
                    <a:pt x="5605154" y="1745673"/>
                  </a:lnTo>
                  <a:lnTo>
                    <a:pt x="5581403" y="1911927"/>
                  </a:lnTo>
                  <a:lnTo>
                    <a:pt x="5498276" y="1971304"/>
                  </a:lnTo>
                  <a:lnTo>
                    <a:pt x="5628904" y="2042556"/>
                  </a:lnTo>
                  <a:lnTo>
                    <a:pt x="5652655" y="2173185"/>
                  </a:lnTo>
                  <a:lnTo>
                    <a:pt x="5177642" y="2541320"/>
                  </a:lnTo>
                  <a:lnTo>
                    <a:pt x="4239491" y="2980707"/>
                  </a:lnTo>
                  <a:lnTo>
                    <a:pt x="3966359" y="3087585"/>
                  </a:lnTo>
                  <a:lnTo>
                    <a:pt x="3705102" y="3123211"/>
                  </a:lnTo>
                  <a:lnTo>
                    <a:pt x="3443845" y="3099460"/>
                  </a:lnTo>
                  <a:lnTo>
                    <a:pt x="3206338" y="3301340"/>
                  </a:lnTo>
                  <a:lnTo>
                    <a:pt x="2743200" y="2968831"/>
                  </a:lnTo>
                  <a:lnTo>
                    <a:pt x="1769424" y="3467595"/>
                  </a:lnTo>
                  <a:lnTo>
                    <a:pt x="1638795" y="3467595"/>
                  </a:lnTo>
                  <a:lnTo>
                    <a:pt x="1508167" y="2933205"/>
                  </a:lnTo>
                  <a:lnTo>
                    <a:pt x="1294411" y="2576946"/>
                  </a:lnTo>
                  <a:lnTo>
                    <a:pt x="1140032" y="2446317"/>
                  </a:lnTo>
                  <a:lnTo>
                    <a:pt x="1092530" y="2398816"/>
                  </a:lnTo>
                  <a:lnTo>
                    <a:pt x="950026" y="2398816"/>
                  </a:lnTo>
                  <a:lnTo>
                    <a:pt x="1092530" y="2113808"/>
                  </a:lnTo>
                  <a:lnTo>
                    <a:pt x="1199408" y="2113808"/>
                  </a:lnTo>
                  <a:lnTo>
                    <a:pt x="985652" y="2078182"/>
                  </a:lnTo>
                  <a:lnTo>
                    <a:pt x="546265" y="2351314"/>
                  </a:lnTo>
                  <a:lnTo>
                    <a:pt x="178130" y="2565070"/>
                  </a:lnTo>
                  <a:lnTo>
                    <a:pt x="71252" y="2588821"/>
                  </a:lnTo>
                  <a:lnTo>
                    <a:pt x="0" y="2565070"/>
                  </a:lnTo>
                  <a:cubicBezTo>
                    <a:pt x="3959" y="2038597"/>
                    <a:pt x="7917" y="1512125"/>
                    <a:pt x="23751" y="973777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122" name="Freeform 144"/>
            <p:cNvSpPr>
              <a:spLocks/>
            </p:cNvSpPr>
            <p:nvPr/>
          </p:nvSpPr>
          <p:spPr bwMode="auto">
            <a:xfrm rot="917911" flipH="1" flipV="1">
              <a:off x="4074821" y="5483782"/>
              <a:ext cx="61913" cy="35719"/>
            </a:xfrm>
            <a:custGeom>
              <a:avLst/>
              <a:gdLst>
                <a:gd name="T0" fmla="*/ 0 w 1567542"/>
                <a:gd name="T1" fmla="*/ 1 h 534389"/>
                <a:gd name="T2" fmla="*/ 0 w 1567542"/>
                <a:gd name="T3" fmla="*/ 0 h 534389"/>
                <a:gd name="T4" fmla="*/ 0 w 1567542"/>
                <a:gd name="T5" fmla="*/ 0 h 534389"/>
                <a:gd name="T6" fmla="*/ 0 w 1567542"/>
                <a:gd name="T7" fmla="*/ 0 h 534389"/>
                <a:gd name="T8" fmla="*/ 0 w 1567542"/>
                <a:gd name="T9" fmla="*/ 0 h 5343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7542" h="534389">
                  <a:moveTo>
                    <a:pt x="0" y="534389"/>
                  </a:moveTo>
                  <a:lnTo>
                    <a:pt x="700644" y="237506"/>
                  </a:lnTo>
                  <a:cubicBezTo>
                    <a:pt x="888670" y="162296"/>
                    <a:pt x="983672" y="122711"/>
                    <a:pt x="1128155" y="83127"/>
                  </a:cubicBezTo>
                  <a:cubicBezTo>
                    <a:pt x="1272638" y="43543"/>
                    <a:pt x="1567542" y="0"/>
                    <a:pt x="1567542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123" name="Freeform 145"/>
            <p:cNvSpPr>
              <a:spLocks/>
            </p:cNvSpPr>
            <p:nvPr/>
          </p:nvSpPr>
          <p:spPr bwMode="auto">
            <a:xfrm rot="10409045" flipV="1">
              <a:off x="4073631" y="5463541"/>
              <a:ext cx="84534" cy="34529"/>
            </a:xfrm>
            <a:custGeom>
              <a:avLst/>
              <a:gdLst>
                <a:gd name="T0" fmla="*/ 0 w 1567542"/>
                <a:gd name="T1" fmla="*/ 1 h 534389"/>
                <a:gd name="T2" fmla="*/ 0 w 1567542"/>
                <a:gd name="T3" fmla="*/ 1 h 534389"/>
                <a:gd name="T4" fmla="*/ 1 w 1567542"/>
                <a:gd name="T5" fmla="*/ 0 h 534389"/>
                <a:gd name="T6" fmla="*/ 1 w 1567542"/>
                <a:gd name="T7" fmla="*/ 0 h 534389"/>
                <a:gd name="T8" fmla="*/ 1 w 1567542"/>
                <a:gd name="T9" fmla="*/ 0 h 5343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67542" h="534389">
                  <a:moveTo>
                    <a:pt x="0" y="534389"/>
                  </a:moveTo>
                  <a:lnTo>
                    <a:pt x="700644" y="237506"/>
                  </a:lnTo>
                  <a:cubicBezTo>
                    <a:pt x="888670" y="162296"/>
                    <a:pt x="983672" y="122711"/>
                    <a:pt x="1128155" y="83127"/>
                  </a:cubicBezTo>
                  <a:cubicBezTo>
                    <a:pt x="1272638" y="43543"/>
                    <a:pt x="1567542" y="0"/>
                    <a:pt x="1567542" y="0"/>
                  </a:cubicBezTo>
                </a:path>
              </a:pathLst>
            </a:custGeom>
            <a:noFill/>
            <a:ln w="19050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 b="1">
                <a:latin typeface="Calibri"/>
                <a:cs typeface="Calibri"/>
              </a:endParaRPr>
            </a:p>
          </p:txBody>
        </p:sp>
        <p:cxnSp>
          <p:nvCxnSpPr>
            <p:cNvPr id="124" name="Straight Arrow Connector 123"/>
            <p:cNvCxnSpPr/>
            <p:nvPr/>
          </p:nvCxnSpPr>
          <p:spPr>
            <a:xfrm flipH="1" flipV="1">
              <a:off x="2688889" y="1224955"/>
              <a:ext cx="688645" cy="76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2613448" y="920266"/>
              <a:ext cx="97859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latin typeface="Calibri"/>
                  <a:cs typeface="Calibri"/>
                </a:rPr>
                <a:t>Less rain</a:t>
              </a:r>
            </a:p>
          </p:txBody>
        </p:sp>
        <p:cxnSp>
          <p:nvCxnSpPr>
            <p:cNvPr id="126" name="Straight Arrow Connector 125"/>
            <p:cNvCxnSpPr/>
            <p:nvPr/>
          </p:nvCxnSpPr>
          <p:spPr>
            <a:xfrm flipV="1">
              <a:off x="4837015" y="1232113"/>
              <a:ext cx="673382" cy="5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4787541" y="920266"/>
              <a:ext cx="978599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latin typeface="Calibri"/>
                  <a:cs typeface="Calibri"/>
                </a:rPr>
                <a:t>More rain</a:t>
              </a:r>
            </a:p>
          </p:txBody>
        </p:sp>
        <p:sp>
          <p:nvSpPr>
            <p:cNvPr id="128" name="Freeform: Shape 17"/>
            <p:cNvSpPr/>
            <p:nvPr/>
          </p:nvSpPr>
          <p:spPr>
            <a:xfrm>
              <a:off x="2874708" y="3394211"/>
              <a:ext cx="812445" cy="711197"/>
            </a:xfrm>
            <a:custGeom>
              <a:avLst/>
              <a:gdLst>
                <a:gd name="connsiteX0" fmla="*/ 316390 w 1369862"/>
                <a:gd name="connsiteY0" fmla="*/ 118211 h 945691"/>
                <a:gd name="connsiteX1" fmla="*/ 518044 w 1369862"/>
                <a:gd name="connsiteY1" fmla="*/ 125165 h 945691"/>
                <a:gd name="connsiteX2" fmla="*/ 691885 w 1369862"/>
                <a:gd name="connsiteY2" fmla="*/ 118211 h 945691"/>
                <a:gd name="connsiteX3" fmla="*/ 893539 w 1369862"/>
                <a:gd name="connsiteY3" fmla="*/ 97350 h 945691"/>
                <a:gd name="connsiteX4" fmla="*/ 1123009 w 1369862"/>
                <a:gd name="connsiteY4" fmla="*/ 59105 h 945691"/>
                <a:gd name="connsiteX5" fmla="*/ 1237743 w 1369862"/>
                <a:gd name="connsiteY5" fmla="*/ 31291 h 945691"/>
                <a:gd name="connsiteX6" fmla="*/ 1286418 w 1369862"/>
                <a:gd name="connsiteY6" fmla="*/ 13907 h 945691"/>
                <a:gd name="connsiteX7" fmla="*/ 1314233 w 1369862"/>
                <a:gd name="connsiteY7" fmla="*/ 6953 h 945691"/>
                <a:gd name="connsiteX8" fmla="*/ 1369862 w 1369862"/>
                <a:gd name="connsiteY8" fmla="*/ 0 h 945691"/>
                <a:gd name="connsiteX9" fmla="*/ 1355955 w 1369862"/>
                <a:gd name="connsiteY9" fmla="*/ 817049 h 945691"/>
                <a:gd name="connsiteX10" fmla="*/ 990890 w 1369862"/>
                <a:gd name="connsiteY10" fmla="*/ 865724 h 945691"/>
                <a:gd name="connsiteX11" fmla="*/ 643209 w 1369862"/>
                <a:gd name="connsiteY11" fmla="*/ 924830 h 945691"/>
                <a:gd name="connsiteX12" fmla="*/ 493707 w 1369862"/>
                <a:gd name="connsiteY12" fmla="*/ 931784 h 945691"/>
                <a:gd name="connsiteX13" fmla="*/ 312913 w 1369862"/>
                <a:gd name="connsiteY13" fmla="*/ 942214 h 945691"/>
                <a:gd name="connsiteX14" fmla="*/ 0 w 1369862"/>
                <a:gd name="connsiteY14" fmla="*/ 945691 h 945691"/>
                <a:gd name="connsiteX15" fmla="*/ 13907 w 1369862"/>
                <a:gd name="connsiteY15" fmla="*/ 107781 h 945691"/>
                <a:gd name="connsiteX16" fmla="*/ 316390 w 1369862"/>
                <a:gd name="connsiteY16" fmla="*/ 118211 h 945691"/>
                <a:gd name="connsiteX0" fmla="*/ 316390 w 1369862"/>
                <a:gd name="connsiteY0" fmla="*/ 118211 h 945691"/>
                <a:gd name="connsiteX1" fmla="*/ 518044 w 1369862"/>
                <a:gd name="connsiteY1" fmla="*/ 125165 h 945691"/>
                <a:gd name="connsiteX2" fmla="*/ 691885 w 1369862"/>
                <a:gd name="connsiteY2" fmla="*/ 118211 h 945691"/>
                <a:gd name="connsiteX3" fmla="*/ 893539 w 1369862"/>
                <a:gd name="connsiteY3" fmla="*/ 97350 h 945691"/>
                <a:gd name="connsiteX4" fmla="*/ 1123009 w 1369862"/>
                <a:gd name="connsiteY4" fmla="*/ 59105 h 945691"/>
                <a:gd name="connsiteX5" fmla="*/ 1237743 w 1369862"/>
                <a:gd name="connsiteY5" fmla="*/ 31291 h 945691"/>
                <a:gd name="connsiteX6" fmla="*/ 1286418 w 1369862"/>
                <a:gd name="connsiteY6" fmla="*/ 13907 h 945691"/>
                <a:gd name="connsiteX7" fmla="*/ 1314233 w 1369862"/>
                <a:gd name="connsiteY7" fmla="*/ 6953 h 945691"/>
                <a:gd name="connsiteX8" fmla="*/ 1369862 w 1369862"/>
                <a:gd name="connsiteY8" fmla="*/ 0 h 945691"/>
                <a:gd name="connsiteX9" fmla="*/ 1355955 w 1369862"/>
                <a:gd name="connsiteY9" fmla="*/ 817049 h 945691"/>
                <a:gd name="connsiteX10" fmla="*/ 990890 w 1369862"/>
                <a:gd name="connsiteY10" fmla="*/ 865724 h 945691"/>
                <a:gd name="connsiteX11" fmla="*/ 826608 w 1369862"/>
                <a:gd name="connsiteY11" fmla="*/ 909292 h 945691"/>
                <a:gd name="connsiteX12" fmla="*/ 643209 w 1369862"/>
                <a:gd name="connsiteY12" fmla="*/ 924830 h 945691"/>
                <a:gd name="connsiteX13" fmla="*/ 493707 w 1369862"/>
                <a:gd name="connsiteY13" fmla="*/ 931784 h 945691"/>
                <a:gd name="connsiteX14" fmla="*/ 312913 w 1369862"/>
                <a:gd name="connsiteY14" fmla="*/ 942214 h 945691"/>
                <a:gd name="connsiteX15" fmla="*/ 0 w 1369862"/>
                <a:gd name="connsiteY15" fmla="*/ 945691 h 945691"/>
                <a:gd name="connsiteX16" fmla="*/ 13907 w 1369862"/>
                <a:gd name="connsiteY16" fmla="*/ 107781 h 945691"/>
                <a:gd name="connsiteX17" fmla="*/ 316390 w 1369862"/>
                <a:gd name="connsiteY17" fmla="*/ 118211 h 945691"/>
                <a:gd name="connsiteX0" fmla="*/ 316390 w 1369862"/>
                <a:gd name="connsiteY0" fmla="*/ 118211 h 945691"/>
                <a:gd name="connsiteX1" fmla="*/ 518044 w 1369862"/>
                <a:gd name="connsiteY1" fmla="*/ 125165 h 945691"/>
                <a:gd name="connsiteX2" fmla="*/ 691885 w 1369862"/>
                <a:gd name="connsiteY2" fmla="*/ 118211 h 945691"/>
                <a:gd name="connsiteX3" fmla="*/ 893539 w 1369862"/>
                <a:gd name="connsiteY3" fmla="*/ 97350 h 945691"/>
                <a:gd name="connsiteX4" fmla="*/ 1123009 w 1369862"/>
                <a:gd name="connsiteY4" fmla="*/ 59105 h 945691"/>
                <a:gd name="connsiteX5" fmla="*/ 1237743 w 1369862"/>
                <a:gd name="connsiteY5" fmla="*/ 31291 h 945691"/>
                <a:gd name="connsiteX6" fmla="*/ 1286418 w 1369862"/>
                <a:gd name="connsiteY6" fmla="*/ 13907 h 945691"/>
                <a:gd name="connsiteX7" fmla="*/ 1314233 w 1369862"/>
                <a:gd name="connsiteY7" fmla="*/ 6953 h 945691"/>
                <a:gd name="connsiteX8" fmla="*/ 1369862 w 1369862"/>
                <a:gd name="connsiteY8" fmla="*/ 0 h 945691"/>
                <a:gd name="connsiteX9" fmla="*/ 1355955 w 1369862"/>
                <a:gd name="connsiteY9" fmla="*/ 817049 h 945691"/>
                <a:gd name="connsiteX10" fmla="*/ 999924 w 1369862"/>
                <a:gd name="connsiteY10" fmla="*/ 872868 h 945691"/>
                <a:gd name="connsiteX11" fmla="*/ 826608 w 1369862"/>
                <a:gd name="connsiteY11" fmla="*/ 909292 h 945691"/>
                <a:gd name="connsiteX12" fmla="*/ 643209 w 1369862"/>
                <a:gd name="connsiteY12" fmla="*/ 924830 h 945691"/>
                <a:gd name="connsiteX13" fmla="*/ 493707 w 1369862"/>
                <a:gd name="connsiteY13" fmla="*/ 931784 h 945691"/>
                <a:gd name="connsiteX14" fmla="*/ 312913 w 1369862"/>
                <a:gd name="connsiteY14" fmla="*/ 942214 h 945691"/>
                <a:gd name="connsiteX15" fmla="*/ 0 w 1369862"/>
                <a:gd name="connsiteY15" fmla="*/ 945691 h 945691"/>
                <a:gd name="connsiteX16" fmla="*/ 13907 w 1369862"/>
                <a:gd name="connsiteY16" fmla="*/ 107781 h 945691"/>
                <a:gd name="connsiteX17" fmla="*/ 316390 w 1369862"/>
                <a:gd name="connsiteY17" fmla="*/ 118211 h 945691"/>
                <a:gd name="connsiteX0" fmla="*/ 316390 w 1369862"/>
                <a:gd name="connsiteY0" fmla="*/ 118211 h 945691"/>
                <a:gd name="connsiteX1" fmla="*/ 518044 w 1369862"/>
                <a:gd name="connsiteY1" fmla="*/ 125165 h 945691"/>
                <a:gd name="connsiteX2" fmla="*/ 691885 w 1369862"/>
                <a:gd name="connsiteY2" fmla="*/ 118211 h 945691"/>
                <a:gd name="connsiteX3" fmla="*/ 893539 w 1369862"/>
                <a:gd name="connsiteY3" fmla="*/ 97350 h 945691"/>
                <a:gd name="connsiteX4" fmla="*/ 1123009 w 1369862"/>
                <a:gd name="connsiteY4" fmla="*/ 59105 h 945691"/>
                <a:gd name="connsiteX5" fmla="*/ 1237743 w 1369862"/>
                <a:gd name="connsiteY5" fmla="*/ 31291 h 945691"/>
                <a:gd name="connsiteX6" fmla="*/ 1286418 w 1369862"/>
                <a:gd name="connsiteY6" fmla="*/ 13907 h 945691"/>
                <a:gd name="connsiteX7" fmla="*/ 1314233 w 1369862"/>
                <a:gd name="connsiteY7" fmla="*/ 6953 h 945691"/>
                <a:gd name="connsiteX8" fmla="*/ 1369862 w 1369862"/>
                <a:gd name="connsiteY8" fmla="*/ 0 h 945691"/>
                <a:gd name="connsiteX9" fmla="*/ 1355955 w 1369862"/>
                <a:gd name="connsiteY9" fmla="*/ 817049 h 945691"/>
                <a:gd name="connsiteX10" fmla="*/ 999924 w 1369862"/>
                <a:gd name="connsiteY10" fmla="*/ 872868 h 945691"/>
                <a:gd name="connsiteX11" fmla="*/ 826608 w 1369862"/>
                <a:gd name="connsiteY11" fmla="*/ 909292 h 945691"/>
                <a:gd name="connsiteX12" fmla="*/ 643209 w 1369862"/>
                <a:gd name="connsiteY12" fmla="*/ 924830 h 945691"/>
                <a:gd name="connsiteX13" fmla="*/ 493707 w 1369862"/>
                <a:gd name="connsiteY13" fmla="*/ 931784 h 945691"/>
                <a:gd name="connsiteX14" fmla="*/ 312913 w 1369862"/>
                <a:gd name="connsiteY14" fmla="*/ 942214 h 945691"/>
                <a:gd name="connsiteX15" fmla="*/ 0 w 1369862"/>
                <a:gd name="connsiteY15" fmla="*/ 945691 h 945691"/>
                <a:gd name="connsiteX16" fmla="*/ 13907 w 1369862"/>
                <a:gd name="connsiteY16" fmla="*/ 107781 h 945691"/>
                <a:gd name="connsiteX17" fmla="*/ 316390 w 1369862"/>
                <a:gd name="connsiteY17" fmla="*/ 118211 h 945691"/>
                <a:gd name="connsiteX0" fmla="*/ 316390 w 1369862"/>
                <a:gd name="connsiteY0" fmla="*/ 118211 h 945691"/>
                <a:gd name="connsiteX1" fmla="*/ 518044 w 1369862"/>
                <a:gd name="connsiteY1" fmla="*/ 125165 h 945691"/>
                <a:gd name="connsiteX2" fmla="*/ 691885 w 1369862"/>
                <a:gd name="connsiteY2" fmla="*/ 118211 h 945691"/>
                <a:gd name="connsiteX3" fmla="*/ 893539 w 1369862"/>
                <a:gd name="connsiteY3" fmla="*/ 97350 h 945691"/>
                <a:gd name="connsiteX4" fmla="*/ 1123009 w 1369862"/>
                <a:gd name="connsiteY4" fmla="*/ 59105 h 945691"/>
                <a:gd name="connsiteX5" fmla="*/ 1237743 w 1369862"/>
                <a:gd name="connsiteY5" fmla="*/ 31291 h 945691"/>
                <a:gd name="connsiteX6" fmla="*/ 1286418 w 1369862"/>
                <a:gd name="connsiteY6" fmla="*/ 13907 h 945691"/>
                <a:gd name="connsiteX7" fmla="*/ 1314233 w 1369862"/>
                <a:gd name="connsiteY7" fmla="*/ 6953 h 945691"/>
                <a:gd name="connsiteX8" fmla="*/ 1369862 w 1369862"/>
                <a:gd name="connsiteY8" fmla="*/ 0 h 945691"/>
                <a:gd name="connsiteX9" fmla="*/ 1355955 w 1369862"/>
                <a:gd name="connsiteY9" fmla="*/ 817049 h 945691"/>
                <a:gd name="connsiteX10" fmla="*/ 1011969 w 1369862"/>
                <a:gd name="connsiteY10" fmla="*/ 877631 h 945691"/>
                <a:gd name="connsiteX11" fmla="*/ 826608 w 1369862"/>
                <a:gd name="connsiteY11" fmla="*/ 909292 h 945691"/>
                <a:gd name="connsiteX12" fmla="*/ 643209 w 1369862"/>
                <a:gd name="connsiteY12" fmla="*/ 924830 h 945691"/>
                <a:gd name="connsiteX13" fmla="*/ 493707 w 1369862"/>
                <a:gd name="connsiteY13" fmla="*/ 931784 h 945691"/>
                <a:gd name="connsiteX14" fmla="*/ 312913 w 1369862"/>
                <a:gd name="connsiteY14" fmla="*/ 942214 h 945691"/>
                <a:gd name="connsiteX15" fmla="*/ 0 w 1369862"/>
                <a:gd name="connsiteY15" fmla="*/ 945691 h 945691"/>
                <a:gd name="connsiteX16" fmla="*/ 13907 w 1369862"/>
                <a:gd name="connsiteY16" fmla="*/ 107781 h 945691"/>
                <a:gd name="connsiteX17" fmla="*/ 316390 w 1369862"/>
                <a:gd name="connsiteY17" fmla="*/ 118211 h 945691"/>
                <a:gd name="connsiteX0" fmla="*/ 316390 w 1369862"/>
                <a:gd name="connsiteY0" fmla="*/ 118211 h 945691"/>
                <a:gd name="connsiteX1" fmla="*/ 518044 w 1369862"/>
                <a:gd name="connsiteY1" fmla="*/ 125165 h 945691"/>
                <a:gd name="connsiteX2" fmla="*/ 691885 w 1369862"/>
                <a:gd name="connsiteY2" fmla="*/ 118211 h 945691"/>
                <a:gd name="connsiteX3" fmla="*/ 893539 w 1369862"/>
                <a:gd name="connsiteY3" fmla="*/ 97350 h 945691"/>
                <a:gd name="connsiteX4" fmla="*/ 1123009 w 1369862"/>
                <a:gd name="connsiteY4" fmla="*/ 59105 h 945691"/>
                <a:gd name="connsiteX5" fmla="*/ 1237743 w 1369862"/>
                <a:gd name="connsiteY5" fmla="*/ 31291 h 945691"/>
                <a:gd name="connsiteX6" fmla="*/ 1286418 w 1369862"/>
                <a:gd name="connsiteY6" fmla="*/ 13907 h 945691"/>
                <a:gd name="connsiteX7" fmla="*/ 1314233 w 1369862"/>
                <a:gd name="connsiteY7" fmla="*/ 6953 h 945691"/>
                <a:gd name="connsiteX8" fmla="*/ 1369862 w 1369862"/>
                <a:gd name="connsiteY8" fmla="*/ 0 h 945691"/>
                <a:gd name="connsiteX9" fmla="*/ 1355955 w 1369862"/>
                <a:gd name="connsiteY9" fmla="*/ 817049 h 945691"/>
                <a:gd name="connsiteX10" fmla="*/ 1011969 w 1369862"/>
                <a:gd name="connsiteY10" fmla="*/ 877631 h 945691"/>
                <a:gd name="connsiteX11" fmla="*/ 826608 w 1369862"/>
                <a:gd name="connsiteY11" fmla="*/ 909292 h 945691"/>
                <a:gd name="connsiteX12" fmla="*/ 643209 w 1369862"/>
                <a:gd name="connsiteY12" fmla="*/ 924830 h 945691"/>
                <a:gd name="connsiteX13" fmla="*/ 493707 w 1369862"/>
                <a:gd name="connsiteY13" fmla="*/ 931784 h 945691"/>
                <a:gd name="connsiteX14" fmla="*/ 312913 w 1369862"/>
                <a:gd name="connsiteY14" fmla="*/ 942214 h 945691"/>
                <a:gd name="connsiteX15" fmla="*/ 0 w 1369862"/>
                <a:gd name="connsiteY15" fmla="*/ 945691 h 945691"/>
                <a:gd name="connsiteX16" fmla="*/ 13907 w 1369862"/>
                <a:gd name="connsiteY16" fmla="*/ 107781 h 945691"/>
                <a:gd name="connsiteX17" fmla="*/ 316390 w 1369862"/>
                <a:gd name="connsiteY17" fmla="*/ 118211 h 945691"/>
                <a:gd name="connsiteX0" fmla="*/ 316390 w 1369862"/>
                <a:gd name="connsiteY0" fmla="*/ 118211 h 945691"/>
                <a:gd name="connsiteX1" fmla="*/ 518044 w 1369862"/>
                <a:gd name="connsiteY1" fmla="*/ 125165 h 945691"/>
                <a:gd name="connsiteX2" fmla="*/ 691885 w 1369862"/>
                <a:gd name="connsiteY2" fmla="*/ 118211 h 945691"/>
                <a:gd name="connsiteX3" fmla="*/ 893539 w 1369862"/>
                <a:gd name="connsiteY3" fmla="*/ 97350 h 945691"/>
                <a:gd name="connsiteX4" fmla="*/ 1123009 w 1369862"/>
                <a:gd name="connsiteY4" fmla="*/ 59105 h 945691"/>
                <a:gd name="connsiteX5" fmla="*/ 1237743 w 1369862"/>
                <a:gd name="connsiteY5" fmla="*/ 31291 h 945691"/>
                <a:gd name="connsiteX6" fmla="*/ 1265339 w 1369862"/>
                <a:gd name="connsiteY6" fmla="*/ 6763 h 945691"/>
                <a:gd name="connsiteX7" fmla="*/ 1314233 w 1369862"/>
                <a:gd name="connsiteY7" fmla="*/ 6953 h 945691"/>
                <a:gd name="connsiteX8" fmla="*/ 1369862 w 1369862"/>
                <a:gd name="connsiteY8" fmla="*/ 0 h 945691"/>
                <a:gd name="connsiteX9" fmla="*/ 1355955 w 1369862"/>
                <a:gd name="connsiteY9" fmla="*/ 817049 h 945691"/>
                <a:gd name="connsiteX10" fmla="*/ 1011969 w 1369862"/>
                <a:gd name="connsiteY10" fmla="*/ 877631 h 945691"/>
                <a:gd name="connsiteX11" fmla="*/ 826608 w 1369862"/>
                <a:gd name="connsiteY11" fmla="*/ 909292 h 945691"/>
                <a:gd name="connsiteX12" fmla="*/ 643209 w 1369862"/>
                <a:gd name="connsiteY12" fmla="*/ 924830 h 945691"/>
                <a:gd name="connsiteX13" fmla="*/ 493707 w 1369862"/>
                <a:gd name="connsiteY13" fmla="*/ 931784 h 945691"/>
                <a:gd name="connsiteX14" fmla="*/ 312913 w 1369862"/>
                <a:gd name="connsiteY14" fmla="*/ 942214 h 945691"/>
                <a:gd name="connsiteX15" fmla="*/ 0 w 1369862"/>
                <a:gd name="connsiteY15" fmla="*/ 945691 h 945691"/>
                <a:gd name="connsiteX16" fmla="*/ 13907 w 1369862"/>
                <a:gd name="connsiteY16" fmla="*/ 107781 h 945691"/>
                <a:gd name="connsiteX17" fmla="*/ 316390 w 1369862"/>
                <a:gd name="connsiteY17" fmla="*/ 118211 h 945691"/>
                <a:gd name="connsiteX0" fmla="*/ 316390 w 1369862"/>
                <a:gd name="connsiteY0" fmla="*/ 120783 h 948263"/>
                <a:gd name="connsiteX1" fmla="*/ 518044 w 1369862"/>
                <a:gd name="connsiteY1" fmla="*/ 127737 h 948263"/>
                <a:gd name="connsiteX2" fmla="*/ 691885 w 1369862"/>
                <a:gd name="connsiteY2" fmla="*/ 120783 h 948263"/>
                <a:gd name="connsiteX3" fmla="*/ 893539 w 1369862"/>
                <a:gd name="connsiteY3" fmla="*/ 99922 h 948263"/>
                <a:gd name="connsiteX4" fmla="*/ 1123009 w 1369862"/>
                <a:gd name="connsiteY4" fmla="*/ 61677 h 948263"/>
                <a:gd name="connsiteX5" fmla="*/ 1237743 w 1369862"/>
                <a:gd name="connsiteY5" fmla="*/ 33863 h 948263"/>
                <a:gd name="connsiteX6" fmla="*/ 1265339 w 1369862"/>
                <a:gd name="connsiteY6" fmla="*/ 9335 h 948263"/>
                <a:gd name="connsiteX7" fmla="*/ 1314233 w 1369862"/>
                <a:gd name="connsiteY7" fmla="*/ 0 h 948263"/>
                <a:gd name="connsiteX8" fmla="*/ 1369862 w 1369862"/>
                <a:gd name="connsiteY8" fmla="*/ 2572 h 948263"/>
                <a:gd name="connsiteX9" fmla="*/ 1355955 w 1369862"/>
                <a:gd name="connsiteY9" fmla="*/ 819621 h 948263"/>
                <a:gd name="connsiteX10" fmla="*/ 1011969 w 1369862"/>
                <a:gd name="connsiteY10" fmla="*/ 880203 h 948263"/>
                <a:gd name="connsiteX11" fmla="*/ 826608 w 1369862"/>
                <a:gd name="connsiteY11" fmla="*/ 911864 h 948263"/>
                <a:gd name="connsiteX12" fmla="*/ 643209 w 1369862"/>
                <a:gd name="connsiteY12" fmla="*/ 927402 h 948263"/>
                <a:gd name="connsiteX13" fmla="*/ 493707 w 1369862"/>
                <a:gd name="connsiteY13" fmla="*/ 934356 h 948263"/>
                <a:gd name="connsiteX14" fmla="*/ 312913 w 1369862"/>
                <a:gd name="connsiteY14" fmla="*/ 944786 h 948263"/>
                <a:gd name="connsiteX15" fmla="*/ 0 w 1369862"/>
                <a:gd name="connsiteY15" fmla="*/ 948263 h 948263"/>
                <a:gd name="connsiteX16" fmla="*/ 13907 w 1369862"/>
                <a:gd name="connsiteY16" fmla="*/ 110353 h 948263"/>
                <a:gd name="connsiteX17" fmla="*/ 316390 w 1369862"/>
                <a:gd name="connsiteY17" fmla="*/ 120783 h 948263"/>
                <a:gd name="connsiteX0" fmla="*/ 316390 w 1369862"/>
                <a:gd name="connsiteY0" fmla="*/ 120783 h 948263"/>
                <a:gd name="connsiteX1" fmla="*/ 518044 w 1369862"/>
                <a:gd name="connsiteY1" fmla="*/ 127737 h 948263"/>
                <a:gd name="connsiteX2" fmla="*/ 691885 w 1369862"/>
                <a:gd name="connsiteY2" fmla="*/ 120783 h 948263"/>
                <a:gd name="connsiteX3" fmla="*/ 893539 w 1369862"/>
                <a:gd name="connsiteY3" fmla="*/ 99922 h 948263"/>
                <a:gd name="connsiteX4" fmla="*/ 1123009 w 1369862"/>
                <a:gd name="connsiteY4" fmla="*/ 61677 h 948263"/>
                <a:gd name="connsiteX5" fmla="*/ 1150417 w 1369862"/>
                <a:gd name="connsiteY5" fmla="*/ 24338 h 948263"/>
                <a:gd name="connsiteX6" fmla="*/ 1265339 w 1369862"/>
                <a:gd name="connsiteY6" fmla="*/ 9335 h 948263"/>
                <a:gd name="connsiteX7" fmla="*/ 1314233 w 1369862"/>
                <a:gd name="connsiteY7" fmla="*/ 0 h 948263"/>
                <a:gd name="connsiteX8" fmla="*/ 1369862 w 1369862"/>
                <a:gd name="connsiteY8" fmla="*/ 2572 h 948263"/>
                <a:gd name="connsiteX9" fmla="*/ 1355955 w 1369862"/>
                <a:gd name="connsiteY9" fmla="*/ 819621 h 948263"/>
                <a:gd name="connsiteX10" fmla="*/ 1011969 w 1369862"/>
                <a:gd name="connsiteY10" fmla="*/ 880203 h 948263"/>
                <a:gd name="connsiteX11" fmla="*/ 826608 w 1369862"/>
                <a:gd name="connsiteY11" fmla="*/ 911864 h 948263"/>
                <a:gd name="connsiteX12" fmla="*/ 643209 w 1369862"/>
                <a:gd name="connsiteY12" fmla="*/ 927402 h 948263"/>
                <a:gd name="connsiteX13" fmla="*/ 493707 w 1369862"/>
                <a:gd name="connsiteY13" fmla="*/ 934356 h 948263"/>
                <a:gd name="connsiteX14" fmla="*/ 312913 w 1369862"/>
                <a:gd name="connsiteY14" fmla="*/ 944786 h 948263"/>
                <a:gd name="connsiteX15" fmla="*/ 0 w 1369862"/>
                <a:gd name="connsiteY15" fmla="*/ 948263 h 948263"/>
                <a:gd name="connsiteX16" fmla="*/ 13907 w 1369862"/>
                <a:gd name="connsiteY16" fmla="*/ 110353 h 948263"/>
                <a:gd name="connsiteX17" fmla="*/ 316390 w 1369862"/>
                <a:gd name="connsiteY17" fmla="*/ 120783 h 948263"/>
                <a:gd name="connsiteX0" fmla="*/ 316390 w 1369862"/>
                <a:gd name="connsiteY0" fmla="*/ 120783 h 948263"/>
                <a:gd name="connsiteX1" fmla="*/ 518044 w 1369862"/>
                <a:gd name="connsiteY1" fmla="*/ 127737 h 948263"/>
                <a:gd name="connsiteX2" fmla="*/ 691885 w 1369862"/>
                <a:gd name="connsiteY2" fmla="*/ 120783 h 948263"/>
                <a:gd name="connsiteX3" fmla="*/ 893539 w 1369862"/>
                <a:gd name="connsiteY3" fmla="*/ 99922 h 948263"/>
                <a:gd name="connsiteX4" fmla="*/ 1029660 w 1369862"/>
                <a:gd name="connsiteY4" fmla="*/ 52152 h 948263"/>
                <a:gd name="connsiteX5" fmla="*/ 1150417 w 1369862"/>
                <a:gd name="connsiteY5" fmla="*/ 24338 h 948263"/>
                <a:gd name="connsiteX6" fmla="*/ 1265339 w 1369862"/>
                <a:gd name="connsiteY6" fmla="*/ 9335 h 948263"/>
                <a:gd name="connsiteX7" fmla="*/ 1314233 w 1369862"/>
                <a:gd name="connsiteY7" fmla="*/ 0 h 948263"/>
                <a:gd name="connsiteX8" fmla="*/ 1369862 w 1369862"/>
                <a:gd name="connsiteY8" fmla="*/ 2572 h 948263"/>
                <a:gd name="connsiteX9" fmla="*/ 1355955 w 1369862"/>
                <a:gd name="connsiteY9" fmla="*/ 819621 h 948263"/>
                <a:gd name="connsiteX10" fmla="*/ 1011969 w 1369862"/>
                <a:gd name="connsiteY10" fmla="*/ 880203 h 948263"/>
                <a:gd name="connsiteX11" fmla="*/ 826608 w 1369862"/>
                <a:gd name="connsiteY11" fmla="*/ 911864 h 948263"/>
                <a:gd name="connsiteX12" fmla="*/ 643209 w 1369862"/>
                <a:gd name="connsiteY12" fmla="*/ 927402 h 948263"/>
                <a:gd name="connsiteX13" fmla="*/ 493707 w 1369862"/>
                <a:gd name="connsiteY13" fmla="*/ 934356 h 948263"/>
                <a:gd name="connsiteX14" fmla="*/ 312913 w 1369862"/>
                <a:gd name="connsiteY14" fmla="*/ 944786 h 948263"/>
                <a:gd name="connsiteX15" fmla="*/ 0 w 1369862"/>
                <a:gd name="connsiteY15" fmla="*/ 948263 h 948263"/>
                <a:gd name="connsiteX16" fmla="*/ 13907 w 1369862"/>
                <a:gd name="connsiteY16" fmla="*/ 110353 h 948263"/>
                <a:gd name="connsiteX17" fmla="*/ 316390 w 1369862"/>
                <a:gd name="connsiteY17" fmla="*/ 120783 h 948263"/>
                <a:gd name="connsiteX0" fmla="*/ 316390 w 1369862"/>
                <a:gd name="connsiteY0" fmla="*/ 120783 h 948263"/>
                <a:gd name="connsiteX1" fmla="*/ 518044 w 1369862"/>
                <a:gd name="connsiteY1" fmla="*/ 127737 h 948263"/>
                <a:gd name="connsiteX2" fmla="*/ 691885 w 1369862"/>
                <a:gd name="connsiteY2" fmla="*/ 120783 h 948263"/>
                <a:gd name="connsiteX3" fmla="*/ 812234 w 1369862"/>
                <a:gd name="connsiteY3" fmla="*/ 85634 h 948263"/>
                <a:gd name="connsiteX4" fmla="*/ 1029660 w 1369862"/>
                <a:gd name="connsiteY4" fmla="*/ 52152 h 948263"/>
                <a:gd name="connsiteX5" fmla="*/ 1150417 w 1369862"/>
                <a:gd name="connsiteY5" fmla="*/ 24338 h 948263"/>
                <a:gd name="connsiteX6" fmla="*/ 1265339 w 1369862"/>
                <a:gd name="connsiteY6" fmla="*/ 9335 h 948263"/>
                <a:gd name="connsiteX7" fmla="*/ 1314233 w 1369862"/>
                <a:gd name="connsiteY7" fmla="*/ 0 h 948263"/>
                <a:gd name="connsiteX8" fmla="*/ 1369862 w 1369862"/>
                <a:gd name="connsiteY8" fmla="*/ 2572 h 948263"/>
                <a:gd name="connsiteX9" fmla="*/ 1355955 w 1369862"/>
                <a:gd name="connsiteY9" fmla="*/ 819621 h 948263"/>
                <a:gd name="connsiteX10" fmla="*/ 1011969 w 1369862"/>
                <a:gd name="connsiteY10" fmla="*/ 880203 h 948263"/>
                <a:gd name="connsiteX11" fmla="*/ 826608 w 1369862"/>
                <a:gd name="connsiteY11" fmla="*/ 911864 h 948263"/>
                <a:gd name="connsiteX12" fmla="*/ 643209 w 1369862"/>
                <a:gd name="connsiteY12" fmla="*/ 927402 h 948263"/>
                <a:gd name="connsiteX13" fmla="*/ 493707 w 1369862"/>
                <a:gd name="connsiteY13" fmla="*/ 934356 h 948263"/>
                <a:gd name="connsiteX14" fmla="*/ 312913 w 1369862"/>
                <a:gd name="connsiteY14" fmla="*/ 944786 h 948263"/>
                <a:gd name="connsiteX15" fmla="*/ 0 w 1369862"/>
                <a:gd name="connsiteY15" fmla="*/ 948263 h 948263"/>
                <a:gd name="connsiteX16" fmla="*/ 13907 w 1369862"/>
                <a:gd name="connsiteY16" fmla="*/ 110353 h 948263"/>
                <a:gd name="connsiteX17" fmla="*/ 316390 w 1369862"/>
                <a:gd name="connsiteY17" fmla="*/ 120783 h 948263"/>
                <a:gd name="connsiteX0" fmla="*/ 316390 w 1369862"/>
                <a:gd name="connsiteY0" fmla="*/ 120783 h 948263"/>
                <a:gd name="connsiteX1" fmla="*/ 518044 w 1369862"/>
                <a:gd name="connsiteY1" fmla="*/ 127737 h 948263"/>
                <a:gd name="connsiteX2" fmla="*/ 625638 w 1369862"/>
                <a:gd name="connsiteY2" fmla="*/ 108877 h 948263"/>
                <a:gd name="connsiteX3" fmla="*/ 812234 w 1369862"/>
                <a:gd name="connsiteY3" fmla="*/ 85634 h 948263"/>
                <a:gd name="connsiteX4" fmla="*/ 1029660 w 1369862"/>
                <a:gd name="connsiteY4" fmla="*/ 52152 h 948263"/>
                <a:gd name="connsiteX5" fmla="*/ 1150417 w 1369862"/>
                <a:gd name="connsiteY5" fmla="*/ 24338 h 948263"/>
                <a:gd name="connsiteX6" fmla="*/ 1265339 w 1369862"/>
                <a:gd name="connsiteY6" fmla="*/ 9335 h 948263"/>
                <a:gd name="connsiteX7" fmla="*/ 1314233 w 1369862"/>
                <a:gd name="connsiteY7" fmla="*/ 0 h 948263"/>
                <a:gd name="connsiteX8" fmla="*/ 1369862 w 1369862"/>
                <a:gd name="connsiteY8" fmla="*/ 2572 h 948263"/>
                <a:gd name="connsiteX9" fmla="*/ 1355955 w 1369862"/>
                <a:gd name="connsiteY9" fmla="*/ 819621 h 948263"/>
                <a:gd name="connsiteX10" fmla="*/ 1011969 w 1369862"/>
                <a:gd name="connsiteY10" fmla="*/ 880203 h 948263"/>
                <a:gd name="connsiteX11" fmla="*/ 826608 w 1369862"/>
                <a:gd name="connsiteY11" fmla="*/ 911864 h 948263"/>
                <a:gd name="connsiteX12" fmla="*/ 643209 w 1369862"/>
                <a:gd name="connsiteY12" fmla="*/ 927402 h 948263"/>
                <a:gd name="connsiteX13" fmla="*/ 493707 w 1369862"/>
                <a:gd name="connsiteY13" fmla="*/ 934356 h 948263"/>
                <a:gd name="connsiteX14" fmla="*/ 312913 w 1369862"/>
                <a:gd name="connsiteY14" fmla="*/ 944786 h 948263"/>
                <a:gd name="connsiteX15" fmla="*/ 0 w 1369862"/>
                <a:gd name="connsiteY15" fmla="*/ 948263 h 948263"/>
                <a:gd name="connsiteX16" fmla="*/ 13907 w 1369862"/>
                <a:gd name="connsiteY16" fmla="*/ 110353 h 948263"/>
                <a:gd name="connsiteX17" fmla="*/ 316390 w 1369862"/>
                <a:gd name="connsiteY17" fmla="*/ 120783 h 948263"/>
                <a:gd name="connsiteX0" fmla="*/ 316390 w 1369862"/>
                <a:gd name="connsiteY0" fmla="*/ 120783 h 948263"/>
                <a:gd name="connsiteX1" fmla="*/ 460831 w 1369862"/>
                <a:gd name="connsiteY1" fmla="*/ 113450 h 948263"/>
                <a:gd name="connsiteX2" fmla="*/ 625638 w 1369862"/>
                <a:gd name="connsiteY2" fmla="*/ 108877 h 948263"/>
                <a:gd name="connsiteX3" fmla="*/ 812234 w 1369862"/>
                <a:gd name="connsiteY3" fmla="*/ 85634 h 948263"/>
                <a:gd name="connsiteX4" fmla="*/ 1029660 w 1369862"/>
                <a:gd name="connsiteY4" fmla="*/ 52152 h 948263"/>
                <a:gd name="connsiteX5" fmla="*/ 1150417 w 1369862"/>
                <a:gd name="connsiteY5" fmla="*/ 24338 h 948263"/>
                <a:gd name="connsiteX6" fmla="*/ 1265339 w 1369862"/>
                <a:gd name="connsiteY6" fmla="*/ 9335 h 948263"/>
                <a:gd name="connsiteX7" fmla="*/ 1314233 w 1369862"/>
                <a:gd name="connsiteY7" fmla="*/ 0 h 948263"/>
                <a:gd name="connsiteX8" fmla="*/ 1369862 w 1369862"/>
                <a:gd name="connsiteY8" fmla="*/ 2572 h 948263"/>
                <a:gd name="connsiteX9" fmla="*/ 1355955 w 1369862"/>
                <a:gd name="connsiteY9" fmla="*/ 819621 h 948263"/>
                <a:gd name="connsiteX10" fmla="*/ 1011969 w 1369862"/>
                <a:gd name="connsiteY10" fmla="*/ 880203 h 948263"/>
                <a:gd name="connsiteX11" fmla="*/ 826608 w 1369862"/>
                <a:gd name="connsiteY11" fmla="*/ 911864 h 948263"/>
                <a:gd name="connsiteX12" fmla="*/ 643209 w 1369862"/>
                <a:gd name="connsiteY12" fmla="*/ 927402 h 948263"/>
                <a:gd name="connsiteX13" fmla="*/ 493707 w 1369862"/>
                <a:gd name="connsiteY13" fmla="*/ 934356 h 948263"/>
                <a:gd name="connsiteX14" fmla="*/ 312913 w 1369862"/>
                <a:gd name="connsiteY14" fmla="*/ 944786 h 948263"/>
                <a:gd name="connsiteX15" fmla="*/ 0 w 1369862"/>
                <a:gd name="connsiteY15" fmla="*/ 948263 h 948263"/>
                <a:gd name="connsiteX16" fmla="*/ 13907 w 1369862"/>
                <a:gd name="connsiteY16" fmla="*/ 110353 h 948263"/>
                <a:gd name="connsiteX17" fmla="*/ 316390 w 1369862"/>
                <a:gd name="connsiteY17" fmla="*/ 120783 h 948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69862" h="948263">
                  <a:moveTo>
                    <a:pt x="316390" y="120783"/>
                  </a:moveTo>
                  <a:lnTo>
                    <a:pt x="460831" y="113450"/>
                  </a:lnTo>
                  <a:lnTo>
                    <a:pt x="625638" y="108877"/>
                  </a:lnTo>
                  <a:lnTo>
                    <a:pt x="812234" y="85634"/>
                  </a:lnTo>
                  <a:lnTo>
                    <a:pt x="1029660" y="52152"/>
                  </a:lnTo>
                  <a:lnTo>
                    <a:pt x="1150417" y="24338"/>
                  </a:lnTo>
                  <a:lnTo>
                    <a:pt x="1265339" y="9335"/>
                  </a:lnTo>
                  <a:lnTo>
                    <a:pt x="1314233" y="0"/>
                  </a:lnTo>
                  <a:lnTo>
                    <a:pt x="1369862" y="2572"/>
                  </a:lnTo>
                  <a:lnTo>
                    <a:pt x="1355955" y="819621"/>
                  </a:lnTo>
                  <a:lnTo>
                    <a:pt x="1011969" y="880203"/>
                  </a:lnTo>
                  <a:cubicBezTo>
                    <a:pt x="954197" y="891178"/>
                    <a:pt x="881369" y="903271"/>
                    <a:pt x="826608" y="911864"/>
                  </a:cubicBezTo>
                  <a:lnTo>
                    <a:pt x="643209" y="927402"/>
                  </a:lnTo>
                  <a:lnTo>
                    <a:pt x="493707" y="934356"/>
                  </a:lnTo>
                  <a:lnTo>
                    <a:pt x="312913" y="944786"/>
                  </a:lnTo>
                  <a:lnTo>
                    <a:pt x="0" y="948263"/>
                  </a:lnTo>
                  <a:lnTo>
                    <a:pt x="13907" y="110353"/>
                  </a:lnTo>
                  <a:lnTo>
                    <a:pt x="316390" y="120783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>
                <a:latin typeface="Calibri"/>
                <a:cs typeface="Calibri"/>
              </a:endParaRPr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2357286" y="2741818"/>
              <a:ext cx="1376564" cy="786731"/>
            </a:xfrm>
            <a:custGeom>
              <a:avLst/>
              <a:gdLst>
                <a:gd name="connsiteX0" fmla="*/ 0 w 1777181"/>
                <a:gd name="connsiteY0" fmla="*/ 272845 h 1120877"/>
                <a:gd name="connsiteX1" fmla="*/ 0 w 1777181"/>
                <a:gd name="connsiteY1" fmla="*/ 1120877 h 1120877"/>
                <a:gd name="connsiteX2" fmla="*/ 494071 w 1777181"/>
                <a:gd name="connsiteY2" fmla="*/ 1098755 h 1120877"/>
                <a:gd name="connsiteX3" fmla="*/ 1054510 w 1777181"/>
                <a:gd name="connsiteY3" fmla="*/ 973393 h 1120877"/>
                <a:gd name="connsiteX4" fmla="*/ 1777181 w 1777181"/>
                <a:gd name="connsiteY4" fmla="*/ 848032 h 1120877"/>
                <a:gd name="connsiteX5" fmla="*/ 1777181 w 1777181"/>
                <a:gd name="connsiteY5" fmla="*/ 0 h 1120877"/>
                <a:gd name="connsiteX6" fmla="*/ 685800 w 1777181"/>
                <a:gd name="connsiteY6" fmla="*/ 206477 h 1120877"/>
                <a:gd name="connsiteX7" fmla="*/ 324465 w 1777181"/>
                <a:gd name="connsiteY7" fmla="*/ 265471 h 1120877"/>
                <a:gd name="connsiteX8" fmla="*/ 199103 w 1777181"/>
                <a:gd name="connsiteY8" fmla="*/ 287593 h 1120877"/>
                <a:gd name="connsiteX9" fmla="*/ 0 w 1777181"/>
                <a:gd name="connsiteY9" fmla="*/ 272845 h 112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7181" h="1120877">
                  <a:moveTo>
                    <a:pt x="0" y="272845"/>
                  </a:moveTo>
                  <a:lnTo>
                    <a:pt x="0" y="1120877"/>
                  </a:lnTo>
                  <a:lnTo>
                    <a:pt x="494071" y="1098755"/>
                  </a:lnTo>
                  <a:lnTo>
                    <a:pt x="1054510" y="973393"/>
                  </a:lnTo>
                  <a:lnTo>
                    <a:pt x="1777181" y="848032"/>
                  </a:lnTo>
                  <a:lnTo>
                    <a:pt x="1777181" y="0"/>
                  </a:lnTo>
                  <a:lnTo>
                    <a:pt x="685800" y="206477"/>
                  </a:lnTo>
                  <a:lnTo>
                    <a:pt x="324465" y="265471"/>
                  </a:lnTo>
                  <a:lnTo>
                    <a:pt x="199103" y="287593"/>
                  </a:lnTo>
                  <a:lnTo>
                    <a:pt x="0" y="27284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00"/>
                </a:gs>
                <a:gs pos="74000">
                  <a:srgbClr val="00B050"/>
                </a:gs>
                <a:gs pos="83000">
                  <a:srgbClr val="00B050"/>
                </a:gs>
                <a:gs pos="100000">
                  <a:srgbClr val="00B05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>
                <a:latin typeface="Calibri"/>
                <a:cs typeface="Calibri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5254838" y="3426433"/>
              <a:ext cx="356215" cy="379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131" name="Freeform: Shape 21"/>
            <p:cNvSpPr/>
            <p:nvPr/>
          </p:nvSpPr>
          <p:spPr>
            <a:xfrm rot="388582">
              <a:off x="4623589" y="2879614"/>
              <a:ext cx="1381015" cy="461581"/>
            </a:xfrm>
            <a:custGeom>
              <a:avLst/>
              <a:gdLst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30515 w 1743409"/>
                <a:gd name="connsiteY2" fmla="*/ 67601 h 1280872"/>
                <a:gd name="connsiteX3" fmla="*/ 569277 w 1743409"/>
                <a:gd name="connsiteY3" fmla="*/ 120971 h 1280872"/>
                <a:gd name="connsiteX4" fmla="*/ 715154 w 1743409"/>
                <a:gd name="connsiteY4" fmla="*/ 192131 h 1280872"/>
                <a:gd name="connsiteX5" fmla="*/ 882378 w 1743409"/>
                <a:gd name="connsiteY5" fmla="*/ 302428 h 1280872"/>
                <a:gd name="connsiteX6" fmla="*/ 974886 w 1743409"/>
                <a:gd name="connsiteY6" fmla="*/ 366472 h 1280872"/>
                <a:gd name="connsiteX7" fmla="*/ 1127879 w 1743409"/>
                <a:gd name="connsiteY7" fmla="*/ 455421 h 1280872"/>
                <a:gd name="connsiteX8" fmla="*/ 1295104 w 1743409"/>
                <a:gd name="connsiteY8" fmla="*/ 530138 h 1280872"/>
                <a:gd name="connsiteX9" fmla="*/ 1458771 w 1743409"/>
                <a:gd name="connsiteY9" fmla="*/ 565718 h 1280872"/>
                <a:gd name="connsiteX10" fmla="*/ 1597532 w 1743409"/>
                <a:gd name="connsiteY10" fmla="*/ 576392 h 1280872"/>
                <a:gd name="connsiteX11" fmla="*/ 1743409 w 1743409"/>
                <a:gd name="connsiteY11" fmla="*/ 565718 h 1280872"/>
                <a:gd name="connsiteX12" fmla="*/ 1743409 w 1743409"/>
                <a:gd name="connsiteY12" fmla="*/ 1280872 h 1280872"/>
                <a:gd name="connsiteX13" fmla="*/ 1352031 w 1743409"/>
                <a:gd name="connsiteY13" fmla="*/ 1259524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14023 h 1280872"/>
                <a:gd name="connsiteX17" fmla="*/ 640436 w 1743409"/>
                <a:gd name="connsiteY17" fmla="*/ 850356 h 1280872"/>
                <a:gd name="connsiteX18" fmla="*/ 491001 w 1743409"/>
                <a:gd name="connsiteY18" fmla="*/ 747175 h 1280872"/>
                <a:gd name="connsiteX19" fmla="*/ 355798 w 1743409"/>
                <a:gd name="connsiteY19" fmla="*/ 700921 h 1280872"/>
                <a:gd name="connsiteX20" fmla="*/ 206363 w 1743409"/>
                <a:gd name="connsiteY20" fmla="*/ 683131 h 1280872"/>
                <a:gd name="connsiteX21" fmla="*/ 56928 w 1743409"/>
                <a:gd name="connsiteY21" fmla="*/ 672458 h 1280872"/>
                <a:gd name="connsiteX22" fmla="*/ 0 w 1743409"/>
                <a:gd name="connsiteY22" fmla="*/ 672458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30515 w 1743409"/>
                <a:gd name="connsiteY2" fmla="*/ 67601 h 1280872"/>
                <a:gd name="connsiteX3" fmla="*/ 569277 w 1743409"/>
                <a:gd name="connsiteY3" fmla="*/ 120971 h 1280872"/>
                <a:gd name="connsiteX4" fmla="*/ 715154 w 1743409"/>
                <a:gd name="connsiteY4" fmla="*/ 192131 h 1280872"/>
                <a:gd name="connsiteX5" fmla="*/ 882378 w 1743409"/>
                <a:gd name="connsiteY5" fmla="*/ 302428 h 1280872"/>
                <a:gd name="connsiteX6" fmla="*/ 974886 w 1743409"/>
                <a:gd name="connsiteY6" fmla="*/ 366472 h 1280872"/>
                <a:gd name="connsiteX7" fmla="*/ 1127879 w 1743409"/>
                <a:gd name="connsiteY7" fmla="*/ 455421 h 1280872"/>
                <a:gd name="connsiteX8" fmla="*/ 1295104 w 1743409"/>
                <a:gd name="connsiteY8" fmla="*/ 530138 h 1280872"/>
                <a:gd name="connsiteX9" fmla="*/ 1458771 w 1743409"/>
                <a:gd name="connsiteY9" fmla="*/ 565718 h 1280872"/>
                <a:gd name="connsiteX10" fmla="*/ 1597532 w 1743409"/>
                <a:gd name="connsiteY10" fmla="*/ 576392 h 1280872"/>
                <a:gd name="connsiteX11" fmla="*/ 1743409 w 1743409"/>
                <a:gd name="connsiteY11" fmla="*/ 565718 h 1280872"/>
                <a:gd name="connsiteX12" fmla="*/ 1743409 w 1743409"/>
                <a:gd name="connsiteY12" fmla="*/ 1280872 h 1280872"/>
                <a:gd name="connsiteX13" fmla="*/ 1352031 w 1743409"/>
                <a:gd name="connsiteY13" fmla="*/ 1259524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14023 h 1280872"/>
                <a:gd name="connsiteX17" fmla="*/ 640436 w 1743409"/>
                <a:gd name="connsiteY17" fmla="*/ 850356 h 1280872"/>
                <a:gd name="connsiteX18" fmla="*/ 491001 w 1743409"/>
                <a:gd name="connsiteY18" fmla="*/ 747175 h 1280872"/>
                <a:gd name="connsiteX19" fmla="*/ 355798 w 1743409"/>
                <a:gd name="connsiteY19" fmla="*/ 700921 h 1280872"/>
                <a:gd name="connsiteX20" fmla="*/ 206363 w 1743409"/>
                <a:gd name="connsiteY20" fmla="*/ 683131 h 1280872"/>
                <a:gd name="connsiteX21" fmla="*/ 56928 w 1743409"/>
                <a:gd name="connsiteY21" fmla="*/ 672458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30515 w 1743409"/>
                <a:gd name="connsiteY2" fmla="*/ 67601 h 1280872"/>
                <a:gd name="connsiteX3" fmla="*/ 569277 w 1743409"/>
                <a:gd name="connsiteY3" fmla="*/ 120971 h 1280872"/>
                <a:gd name="connsiteX4" fmla="*/ 715154 w 1743409"/>
                <a:gd name="connsiteY4" fmla="*/ 192131 h 1280872"/>
                <a:gd name="connsiteX5" fmla="*/ 882378 w 1743409"/>
                <a:gd name="connsiteY5" fmla="*/ 302428 h 1280872"/>
                <a:gd name="connsiteX6" fmla="*/ 974886 w 1743409"/>
                <a:gd name="connsiteY6" fmla="*/ 366472 h 1280872"/>
                <a:gd name="connsiteX7" fmla="*/ 1127879 w 1743409"/>
                <a:gd name="connsiteY7" fmla="*/ 455421 h 1280872"/>
                <a:gd name="connsiteX8" fmla="*/ 1295104 w 1743409"/>
                <a:gd name="connsiteY8" fmla="*/ 530138 h 1280872"/>
                <a:gd name="connsiteX9" fmla="*/ 1458771 w 1743409"/>
                <a:gd name="connsiteY9" fmla="*/ 565718 h 1280872"/>
                <a:gd name="connsiteX10" fmla="*/ 1597532 w 1743409"/>
                <a:gd name="connsiteY10" fmla="*/ 576392 h 1280872"/>
                <a:gd name="connsiteX11" fmla="*/ 1743409 w 1743409"/>
                <a:gd name="connsiteY11" fmla="*/ 565718 h 1280872"/>
                <a:gd name="connsiteX12" fmla="*/ 1743409 w 1743409"/>
                <a:gd name="connsiteY12" fmla="*/ 1280872 h 1280872"/>
                <a:gd name="connsiteX13" fmla="*/ 1352031 w 1743409"/>
                <a:gd name="connsiteY13" fmla="*/ 1259524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14023 h 1280872"/>
                <a:gd name="connsiteX17" fmla="*/ 640436 w 1743409"/>
                <a:gd name="connsiteY17" fmla="*/ 850356 h 1280872"/>
                <a:gd name="connsiteX18" fmla="*/ 491001 w 1743409"/>
                <a:gd name="connsiteY18" fmla="*/ 747175 h 1280872"/>
                <a:gd name="connsiteX19" fmla="*/ 355798 w 1743409"/>
                <a:gd name="connsiteY19" fmla="*/ 700921 h 1280872"/>
                <a:gd name="connsiteX20" fmla="*/ 206363 w 1743409"/>
                <a:gd name="connsiteY20" fmla="*/ 683131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30515 w 1743409"/>
                <a:gd name="connsiteY2" fmla="*/ 67601 h 1280872"/>
                <a:gd name="connsiteX3" fmla="*/ 569277 w 1743409"/>
                <a:gd name="connsiteY3" fmla="*/ 120971 h 1280872"/>
                <a:gd name="connsiteX4" fmla="*/ 715154 w 1743409"/>
                <a:gd name="connsiteY4" fmla="*/ 192131 h 1280872"/>
                <a:gd name="connsiteX5" fmla="*/ 882378 w 1743409"/>
                <a:gd name="connsiteY5" fmla="*/ 302428 h 1280872"/>
                <a:gd name="connsiteX6" fmla="*/ 974886 w 1743409"/>
                <a:gd name="connsiteY6" fmla="*/ 366472 h 1280872"/>
                <a:gd name="connsiteX7" fmla="*/ 1127879 w 1743409"/>
                <a:gd name="connsiteY7" fmla="*/ 455421 h 1280872"/>
                <a:gd name="connsiteX8" fmla="*/ 1295104 w 1743409"/>
                <a:gd name="connsiteY8" fmla="*/ 530138 h 1280872"/>
                <a:gd name="connsiteX9" fmla="*/ 1458771 w 1743409"/>
                <a:gd name="connsiteY9" fmla="*/ 565718 h 1280872"/>
                <a:gd name="connsiteX10" fmla="*/ 1597532 w 1743409"/>
                <a:gd name="connsiteY10" fmla="*/ 576392 h 1280872"/>
                <a:gd name="connsiteX11" fmla="*/ 1743409 w 1743409"/>
                <a:gd name="connsiteY11" fmla="*/ 565718 h 1280872"/>
                <a:gd name="connsiteX12" fmla="*/ 1743409 w 1743409"/>
                <a:gd name="connsiteY12" fmla="*/ 1280872 h 1280872"/>
                <a:gd name="connsiteX13" fmla="*/ 1352031 w 1743409"/>
                <a:gd name="connsiteY13" fmla="*/ 1259524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14023 h 1280872"/>
                <a:gd name="connsiteX17" fmla="*/ 640436 w 1743409"/>
                <a:gd name="connsiteY17" fmla="*/ 850356 h 1280872"/>
                <a:gd name="connsiteX18" fmla="*/ 491001 w 1743409"/>
                <a:gd name="connsiteY18" fmla="*/ 747175 h 1280872"/>
                <a:gd name="connsiteX19" fmla="*/ 355798 w 1743409"/>
                <a:gd name="connsiteY19" fmla="*/ 70092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30515 w 1743409"/>
                <a:gd name="connsiteY2" fmla="*/ 67601 h 1280872"/>
                <a:gd name="connsiteX3" fmla="*/ 569277 w 1743409"/>
                <a:gd name="connsiteY3" fmla="*/ 120971 h 1280872"/>
                <a:gd name="connsiteX4" fmla="*/ 715154 w 1743409"/>
                <a:gd name="connsiteY4" fmla="*/ 192131 h 1280872"/>
                <a:gd name="connsiteX5" fmla="*/ 882378 w 1743409"/>
                <a:gd name="connsiteY5" fmla="*/ 302428 h 1280872"/>
                <a:gd name="connsiteX6" fmla="*/ 974886 w 1743409"/>
                <a:gd name="connsiteY6" fmla="*/ 366472 h 1280872"/>
                <a:gd name="connsiteX7" fmla="*/ 1127879 w 1743409"/>
                <a:gd name="connsiteY7" fmla="*/ 455421 h 1280872"/>
                <a:gd name="connsiteX8" fmla="*/ 1295104 w 1743409"/>
                <a:gd name="connsiteY8" fmla="*/ 530138 h 1280872"/>
                <a:gd name="connsiteX9" fmla="*/ 1458771 w 1743409"/>
                <a:gd name="connsiteY9" fmla="*/ 565718 h 1280872"/>
                <a:gd name="connsiteX10" fmla="*/ 1597532 w 1743409"/>
                <a:gd name="connsiteY10" fmla="*/ 576392 h 1280872"/>
                <a:gd name="connsiteX11" fmla="*/ 1743409 w 1743409"/>
                <a:gd name="connsiteY11" fmla="*/ 565718 h 1280872"/>
                <a:gd name="connsiteX12" fmla="*/ 1743409 w 1743409"/>
                <a:gd name="connsiteY12" fmla="*/ 1280872 h 1280872"/>
                <a:gd name="connsiteX13" fmla="*/ 1352031 w 1743409"/>
                <a:gd name="connsiteY13" fmla="*/ 1259524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14023 h 1280872"/>
                <a:gd name="connsiteX17" fmla="*/ 640436 w 1743409"/>
                <a:gd name="connsiteY17" fmla="*/ 850356 h 1280872"/>
                <a:gd name="connsiteX18" fmla="*/ 491001 w 1743409"/>
                <a:gd name="connsiteY18" fmla="*/ 747175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30515 w 1743409"/>
                <a:gd name="connsiteY2" fmla="*/ 67601 h 1280872"/>
                <a:gd name="connsiteX3" fmla="*/ 569277 w 1743409"/>
                <a:gd name="connsiteY3" fmla="*/ 120971 h 1280872"/>
                <a:gd name="connsiteX4" fmla="*/ 715154 w 1743409"/>
                <a:gd name="connsiteY4" fmla="*/ 192131 h 1280872"/>
                <a:gd name="connsiteX5" fmla="*/ 882378 w 1743409"/>
                <a:gd name="connsiteY5" fmla="*/ 302428 h 1280872"/>
                <a:gd name="connsiteX6" fmla="*/ 974886 w 1743409"/>
                <a:gd name="connsiteY6" fmla="*/ 366472 h 1280872"/>
                <a:gd name="connsiteX7" fmla="*/ 1127879 w 1743409"/>
                <a:gd name="connsiteY7" fmla="*/ 455421 h 1280872"/>
                <a:gd name="connsiteX8" fmla="*/ 1295104 w 1743409"/>
                <a:gd name="connsiteY8" fmla="*/ 530138 h 1280872"/>
                <a:gd name="connsiteX9" fmla="*/ 1458771 w 1743409"/>
                <a:gd name="connsiteY9" fmla="*/ 565718 h 1280872"/>
                <a:gd name="connsiteX10" fmla="*/ 1597532 w 1743409"/>
                <a:gd name="connsiteY10" fmla="*/ 576392 h 1280872"/>
                <a:gd name="connsiteX11" fmla="*/ 1743409 w 1743409"/>
                <a:gd name="connsiteY11" fmla="*/ 565718 h 1280872"/>
                <a:gd name="connsiteX12" fmla="*/ 1743409 w 1743409"/>
                <a:gd name="connsiteY12" fmla="*/ 1280872 h 1280872"/>
                <a:gd name="connsiteX13" fmla="*/ 1352031 w 1743409"/>
                <a:gd name="connsiteY13" fmla="*/ 1259524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14023 h 1280872"/>
                <a:gd name="connsiteX17" fmla="*/ 640436 w 1743409"/>
                <a:gd name="connsiteY17" fmla="*/ 850356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30515 w 1743409"/>
                <a:gd name="connsiteY2" fmla="*/ 67601 h 1280872"/>
                <a:gd name="connsiteX3" fmla="*/ 569277 w 1743409"/>
                <a:gd name="connsiteY3" fmla="*/ 120971 h 1280872"/>
                <a:gd name="connsiteX4" fmla="*/ 715154 w 1743409"/>
                <a:gd name="connsiteY4" fmla="*/ 192131 h 1280872"/>
                <a:gd name="connsiteX5" fmla="*/ 882378 w 1743409"/>
                <a:gd name="connsiteY5" fmla="*/ 302428 h 1280872"/>
                <a:gd name="connsiteX6" fmla="*/ 974886 w 1743409"/>
                <a:gd name="connsiteY6" fmla="*/ 366472 h 1280872"/>
                <a:gd name="connsiteX7" fmla="*/ 1127879 w 1743409"/>
                <a:gd name="connsiteY7" fmla="*/ 455421 h 1280872"/>
                <a:gd name="connsiteX8" fmla="*/ 1295104 w 1743409"/>
                <a:gd name="connsiteY8" fmla="*/ 530138 h 1280872"/>
                <a:gd name="connsiteX9" fmla="*/ 1458771 w 1743409"/>
                <a:gd name="connsiteY9" fmla="*/ 565718 h 1280872"/>
                <a:gd name="connsiteX10" fmla="*/ 1597532 w 1743409"/>
                <a:gd name="connsiteY10" fmla="*/ 576392 h 1280872"/>
                <a:gd name="connsiteX11" fmla="*/ 1743409 w 1743409"/>
                <a:gd name="connsiteY11" fmla="*/ 565718 h 1280872"/>
                <a:gd name="connsiteX12" fmla="*/ 1743409 w 1743409"/>
                <a:gd name="connsiteY12" fmla="*/ 1280872 h 1280872"/>
                <a:gd name="connsiteX13" fmla="*/ 1352031 w 1743409"/>
                <a:gd name="connsiteY13" fmla="*/ 1259524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14023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30515 w 1743409"/>
                <a:gd name="connsiteY2" fmla="*/ 67601 h 1280872"/>
                <a:gd name="connsiteX3" fmla="*/ 569277 w 1743409"/>
                <a:gd name="connsiteY3" fmla="*/ 120971 h 1280872"/>
                <a:gd name="connsiteX4" fmla="*/ 715154 w 1743409"/>
                <a:gd name="connsiteY4" fmla="*/ 192131 h 1280872"/>
                <a:gd name="connsiteX5" fmla="*/ 882378 w 1743409"/>
                <a:gd name="connsiteY5" fmla="*/ 302428 h 1280872"/>
                <a:gd name="connsiteX6" fmla="*/ 974886 w 1743409"/>
                <a:gd name="connsiteY6" fmla="*/ 366472 h 1280872"/>
                <a:gd name="connsiteX7" fmla="*/ 1127879 w 1743409"/>
                <a:gd name="connsiteY7" fmla="*/ 455421 h 1280872"/>
                <a:gd name="connsiteX8" fmla="*/ 1295104 w 1743409"/>
                <a:gd name="connsiteY8" fmla="*/ 530138 h 1280872"/>
                <a:gd name="connsiteX9" fmla="*/ 1458771 w 1743409"/>
                <a:gd name="connsiteY9" fmla="*/ 565718 h 1280872"/>
                <a:gd name="connsiteX10" fmla="*/ 1597532 w 1743409"/>
                <a:gd name="connsiteY10" fmla="*/ 576392 h 1280872"/>
                <a:gd name="connsiteX11" fmla="*/ 1743409 w 1743409"/>
                <a:gd name="connsiteY11" fmla="*/ 565718 h 1280872"/>
                <a:gd name="connsiteX12" fmla="*/ 1743409 w 1743409"/>
                <a:gd name="connsiteY12" fmla="*/ 1280872 h 1280872"/>
                <a:gd name="connsiteX13" fmla="*/ 1352031 w 1743409"/>
                <a:gd name="connsiteY13" fmla="*/ 1259524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30515 w 1743409"/>
                <a:gd name="connsiteY2" fmla="*/ 67601 h 1280872"/>
                <a:gd name="connsiteX3" fmla="*/ 569277 w 1743409"/>
                <a:gd name="connsiteY3" fmla="*/ 120971 h 1280872"/>
                <a:gd name="connsiteX4" fmla="*/ 715154 w 1743409"/>
                <a:gd name="connsiteY4" fmla="*/ 192131 h 1280872"/>
                <a:gd name="connsiteX5" fmla="*/ 882378 w 1743409"/>
                <a:gd name="connsiteY5" fmla="*/ 302428 h 1280872"/>
                <a:gd name="connsiteX6" fmla="*/ 974886 w 1743409"/>
                <a:gd name="connsiteY6" fmla="*/ 366472 h 1280872"/>
                <a:gd name="connsiteX7" fmla="*/ 1127879 w 1743409"/>
                <a:gd name="connsiteY7" fmla="*/ 455421 h 1280872"/>
                <a:gd name="connsiteX8" fmla="*/ 1295104 w 1743409"/>
                <a:gd name="connsiteY8" fmla="*/ 530138 h 1280872"/>
                <a:gd name="connsiteX9" fmla="*/ 1458771 w 1743409"/>
                <a:gd name="connsiteY9" fmla="*/ 565718 h 1280872"/>
                <a:gd name="connsiteX10" fmla="*/ 1597532 w 1743409"/>
                <a:gd name="connsiteY10" fmla="*/ 576392 h 1280872"/>
                <a:gd name="connsiteX11" fmla="*/ 1743409 w 1743409"/>
                <a:gd name="connsiteY11" fmla="*/ 565718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30515 w 1743409"/>
                <a:gd name="connsiteY2" fmla="*/ 67601 h 1280872"/>
                <a:gd name="connsiteX3" fmla="*/ 569277 w 1743409"/>
                <a:gd name="connsiteY3" fmla="*/ 120971 h 1280872"/>
                <a:gd name="connsiteX4" fmla="*/ 715154 w 1743409"/>
                <a:gd name="connsiteY4" fmla="*/ 192131 h 1280872"/>
                <a:gd name="connsiteX5" fmla="*/ 882378 w 1743409"/>
                <a:gd name="connsiteY5" fmla="*/ 302428 h 1280872"/>
                <a:gd name="connsiteX6" fmla="*/ 974886 w 1743409"/>
                <a:gd name="connsiteY6" fmla="*/ 366472 h 1280872"/>
                <a:gd name="connsiteX7" fmla="*/ 1127879 w 1743409"/>
                <a:gd name="connsiteY7" fmla="*/ 455421 h 1280872"/>
                <a:gd name="connsiteX8" fmla="*/ 1295104 w 1743409"/>
                <a:gd name="connsiteY8" fmla="*/ 530138 h 1280872"/>
                <a:gd name="connsiteX9" fmla="*/ 1458771 w 1743409"/>
                <a:gd name="connsiteY9" fmla="*/ 565718 h 1280872"/>
                <a:gd name="connsiteX10" fmla="*/ 1597532 w 1743409"/>
                <a:gd name="connsiteY10" fmla="*/ 576392 h 1280872"/>
                <a:gd name="connsiteX11" fmla="*/ 1627951 w 1743409"/>
                <a:gd name="connsiteY11" fmla="*/ 38290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30515 w 1743409"/>
                <a:gd name="connsiteY2" fmla="*/ 67601 h 1280872"/>
                <a:gd name="connsiteX3" fmla="*/ 569277 w 1743409"/>
                <a:gd name="connsiteY3" fmla="*/ 120971 h 1280872"/>
                <a:gd name="connsiteX4" fmla="*/ 715154 w 1743409"/>
                <a:gd name="connsiteY4" fmla="*/ 192131 h 1280872"/>
                <a:gd name="connsiteX5" fmla="*/ 882378 w 1743409"/>
                <a:gd name="connsiteY5" fmla="*/ 302428 h 1280872"/>
                <a:gd name="connsiteX6" fmla="*/ 974886 w 1743409"/>
                <a:gd name="connsiteY6" fmla="*/ 366472 h 1280872"/>
                <a:gd name="connsiteX7" fmla="*/ 1127879 w 1743409"/>
                <a:gd name="connsiteY7" fmla="*/ 455421 h 1280872"/>
                <a:gd name="connsiteX8" fmla="*/ 1295104 w 1743409"/>
                <a:gd name="connsiteY8" fmla="*/ 530138 h 1280872"/>
                <a:gd name="connsiteX9" fmla="*/ 1458771 w 1743409"/>
                <a:gd name="connsiteY9" fmla="*/ 565718 h 1280872"/>
                <a:gd name="connsiteX10" fmla="*/ 1534018 w 1743409"/>
                <a:gd name="connsiteY10" fmla="*/ 57761 h 1280872"/>
                <a:gd name="connsiteX11" fmla="*/ 1627951 w 1743409"/>
                <a:gd name="connsiteY11" fmla="*/ 38290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30515 w 1743409"/>
                <a:gd name="connsiteY2" fmla="*/ 67601 h 1280872"/>
                <a:gd name="connsiteX3" fmla="*/ 569277 w 1743409"/>
                <a:gd name="connsiteY3" fmla="*/ 120971 h 1280872"/>
                <a:gd name="connsiteX4" fmla="*/ 715154 w 1743409"/>
                <a:gd name="connsiteY4" fmla="*/ 192131 h 1280872"/>
                <a:gd name="connsiteX5" fmla="*/ 882378 w 1743409"/>
                <a:gd name="connsiteY5" fmla="*/ 302428 h 1280872"/>
                <a:gd name="connsiteX6" fmla="*/ 974886 w 1743409"/>
                <a:gd name="connsiteY6" fmla="*/ 366472 h 1280872"/>
                <a:gd name="connsiteX7" fmla="*/ 1127879 w 1743409"/>
                <a:gd name="connsiteY7" fmla="*/ 455421 h 1280872"/>
                <a:gd name="connsiteX8" fmla="*/ 1295104 w 1743409"/>
                <a:gd name="connsiteY8" fmla="*/ 530138 h 1280872"/>
                <a:gd name="connsiteX9" fmla="*/ 1421432 w 1743409"/>
                <a:gd name="connsiteY9" fmla="*/ 54618 h 1280872"/>
                <a:gd name="connsiteX10" fmla="*/ 1534018 w 1743409"/>
                <a:gd name="connsiteY10" fmla="*/ 57761 h 1280872"/>
                <a:gd name="connsiteX11" fmla="*/ 1627951 w 1743409"/>
                <a:gd name="connsiteY11" fmla="*/ 38290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30515 w 1743409"/>
                <a:gd name="connsiteY2" fmla="*/ 67601 h 1280872"/>
                <a:gd name="connsiteX3" fmla="*/ 569277 w 1743409"/>
                <a:gd name="connsiteY3" fmla="*/ 120971 h 1280872"/>
                <a:gd name="connsiteX4" fmla="*/ 715154 w 1743409"/>
                <a:gd name="connsiteY4" fmla="*/ 192131 h 1280872"/>
                <a:gd name="connsiteX5" fmla="*/ 882378 w 1743409"/>
                <a:gd name="connsiteY5" fmla="*/ 302428 h 1280872"/>
                <a:gd name="connsiteX6" fmla="*/ 974886 w 1743409"/>
                <a:gd name="connsiteY6" fmla="*/ 366472 h 1280872"/>
                <a:gd name="connsiteX7" fmla="*/ 1127879 w 1743409"/>
                <a:gd name="connsiteY7" fmla="*/ 455421 h 1280872"/>
                <a:gd name="connsiteX8" fmla="*/ 1265833 w 1743409"/>
                <a:gd name="connsiteY8" fmla="*/ 30105 h 1280872"/>
                <a:gd name="connsiteX9" fmla="*/ 1421432 w 1743409"/>
                <a:gd name="connsiteY9" fmla="*/ 54618 h 1280872"/>
                <a:gd name="connsiteX10" fmla="*/ 1534018 w 1743409"/>
                <a:gd name="connsiteY10" fmla="*/ 57761 h 1280872"/>
                <a:gd name="connsiteX11" fmla="*/ 1627951 w 1743409"/>
                <a:gd name="connsiteY11" fmla="*/ 38290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30515 w 1743409"/>
                <a:gd name="connsiteY2" fmla="*/ 67601 h 1280872"/>
                <a:gd name="connsiteX3" fmla="*/ 569277 w 1743409"/>
                <a:gd name="connsiteY3" fmla="*/ 120971 h 1280872"/>
                <a:gd name="connsiteX4" fmla="*/ 715154 w 1743409"/>
                <a:gd name="connsiteY4" fmla="*/ 192131 h 1280872"/>
                <a:gd name="connsiteX5" fmla="*/ 882378 w 1743409"/>
                <a:gd name="connsiteY5" fmla="*/ 302428 h 1280872"/>
                <a:gd name="connsiteX6" fmla="*/ 974886 w 1743409"/>
                <a:gd name="connsiteY6" fmla="*/ 366472 h 1280872"/>
                <a:gd name="connsiteX7" fmla="*/ 1118440 w 1743409"/>
                <a:gd name="connsiteY7" fmla="*/ 33694 h 1280872"/>
                <a:gd name="connsiteX8" fmla="*/ 1265833 w 1743409"/>
                <a:gd name="connsiteY8" fmla="*/ 30105 h 1280872"/>
                <a:gd name="connsiteX9" fmla="*/ 1421432 w 1743409"/>
                <a:gd name="connsiteY9" fmla="*/ 54618 h 1280872"/>
                <a:gd name="connsiteX10" fmla="*/ 1534018 w 1743409"/>
                <a:gd name="connsiteY10" fmla="*/ 57761 h 1280872"/>
                <a:gd name="connsiteX11" fmla="*/ 1627951 w 1743409"/>
                <a:gd name="connsiteY11" fmla="*/ 38290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30515 w 1743409"/>
                <a:gd name="connsiteY2" fmla="*/ 67601 h 1280872"/>
                <a:gd name="connsiteX3" fmla="*/ 569277 w 1743409"/>
                <a:gd name="connsiteY3" fmla="*/ 120971 h 1280872"/>
                <a:gd name="connsiteX4" fmla="*/ 715154 w 1743409"/>
                <a:gd name="connsiteY4" fmla="*/ 192131 h 1280872"/>
                <a:gd name="connsiteX5" fmla="*/ 882378 w 1743409"/>
                <a:gd name="connsiteY5" fmla="*/ 302428 h 1280872"/>
                <a:gd name="connsiteX6" fmla="*/ 965938 w 1743409"/>
                <a:gd name="connsiteY6" fmla="*/ 7869 h 1280872"/>
                <a:gd name="connsiteX7" fmla="*/ 1118440 w 1743409"/>
                <a:gd name="connsiteY7" fmla="*/ 33694 h 1280872"/>
                <a:gd name="connsiteX8" fmla="*/ 1265833 w 1743409"/>
                <a:gd name="connsiteY8" fmla="*/ 30105 h 1280872"/>
                <a:gd name="connsiteX9" fmla="*/ 1421432 w 1743409"/>
                <a:gd name="connsiteY9" fmla="*/ 54618 h 1280872"/>
                <a:gd name="connsiteX10" fmla="*/ 1534018 w 1743409"/>
                <a:gd name="connsiteY10" fmla="*/ 57761 h 1280872"/>
                <a:gd name="connsiteX11" fmla="*/ 1627951 w 1743409"/>
                <a:gd name="connsiteY11" fmla="*/ 38290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30515 w 1743409"/>
                <a:gd name="connsiteY2" fmla="*/ 67601 h 1280872"/>
                <a:gd name="connsiteX3" fmla="*/ 569277 w 1743409"/>
                <a:gd name="connsiteY3" fmla="*/ 120971 h 1280872"/>
                <a:gd name="connsiteX4" fmla="*/ 715154 w 1743409"/>
                <a:gd name="connsiteY4" fmla="*/ 192131 h 1280872"/>
                <a:gd name="connsiteX5" fmla="*/ 867909 w 1743409"/>
                <a:gd name="connsiteY5" fmla="*/ 27090 h 1280872"/>
                <a:gd name="connsiteX6" fmla="*/ 965938 w 1743409"/>
                <a:gd name="connsiteY6" fmla="*/ 7869 h 1280872"/>
                <a:gd name="connsiteX7" fmla="*/ 1118440 w 1743409"/>
                <a:gd name="connsiteY7" fmla="*/ 33694 h 1280872"/>
                <a:gd name="connsiteX8" fmla="*/ 1265833 w 1743409"/>
                <a:gd name="connsiteY8" fmla="*/ 30105 h 1280872"/>
                <a:gd name="connsiteX9" fmla="*/ 1421432 w 1743409"/>
                <a:gd name="connsiteY9" fmla="*/ 54618 h 1280872"/>
                <a:gd name="connsiteX10" fmla="*/ 1534018 w 1743409"/>
                <a:gd name="connsiteY10" fmla="*/ 57761 h 1280872"/>
                <a:gd name="connsiteX11" fmla="*/ 1627951 w 1743409"/>
                <a:gd name="connsiteY11" fmla="*/ 38290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30515 w 1743409"/>
                <a:gd name="connsiteY2" fmla="*/ 67601 h 1280872"/>
                <a:gd name="connsiteX3" fmla="*/ 569277 w 1743409"/>
                <a:gd name="connsiteY3" fmla="*/ 120971 h 1280872"/>
                <a:gd name="connsiteX4" fmla="*/ 718128 w 1743409"/>
                <a:gd name="connsiteY4" fmla="*/ 14533 h 1280872"/>
                <a:gd name="connsiteX5" fmla="*/ 867909 w 1743409"/>
                <a:gd name="connsiteY5" fmla="*/ 27090 h 1280872"/>
                <a:gd name="connsiteX6" fmla="*/ 965938 w 1743409"/>
                <a:gd name="connsiteY6" fmla="*/ 7869 h 1280872"/>
                <a:gd name="connsiteX7" fmla="*/ 1118440 w 1743409"/>
                <a:gd name="connsiteY7" fmla="*/ 33694 h 1280872"/>
                <a:gd name="connsiteX8" fmla="*/ 1265833 w 1743409"/>
                <a:gd name="connsiteY8" fmla="*/ 30105 h 1280872"/>
                <a:gd name="connsiteX9" fmla="*/ 1421432 w 1743409"/>
                <a:gd name="connsiteY9" fmla="*/ 54618 h 1280872"/>
                <a:gd name="connsiteX10" fmla="*/ 1534018 w 1743409"/>
                <a:gd name="connsiteY10" fmla="*/ 57761 h 1280872"/>
                <a:gd name="connsiteX11" fmla="*/ 1627951 w 1743409"/>
                <a:gd name="connsiteY11" fmla="*/ 38290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30515 w 1743409"/>
                <a:gd name="connsiteY2" fmla="*/ 67601 h 1280872"/>
                <a:gd name="connsiteX3" fmla="*/ 563932 w 1743409"/>
                <a:gd name="connsiteY3" fmla="*/ 39829 h 1280872"/>
                <a:gd name="connsiteX4" fmla="*/ 718128 w 1743409"/>
                <a:gd name="connsiteY4" fmla="*/ 14533 h 1280872"/>
                <a:gd name="connsiteX5" fmla="*/ 867909 w 1743409"/>
                <a:gd name="connsiteY5" fmla="*/ 27090 h 1280872"/>
                <a:gd name="connsiteX6" fmla="*/ 965938 w 1743409"/>
                <a:gd name="connsiteY6" fmla="*/ 7869 h 1280872"/>
                <a:gd name="connsiteX7" fmla="*/ 1118440 w 1743409"/>
                <a:gd name="connsiteY7" fmla="*/ 33694 h 1280872"/>
                <a:gd name="connsiteX8" fmla="*/ 1265833 w 1743409"/>
                <a:gd name="connsiteY8" fmla="*/ 30105 h 1280872"/>
                <a:gd name="connsiteX9" fmla="*/ 1421432 w 1743409"/>
                <a:gd name="connsiteY9" fmla="*/ 54618 h 1280872"/>
                <a:gd name="connsiteX10" fmla="*/ 1534018 w 1743409"/>
                <a:gd name="connsiteY10" fmla="*/ 57761 h 1280872"/>
                <a:gd name="connsiteX11" fmla="*/ 1627951 w 1743409"/>
                <a:gd name="connsiteY11" fmla="*/ 38290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28048 w 1743409"/>
                <a:gd name="connsiteY2" fmla="*/ 30152 h 1280872"/>
                <a:gd name="connsiteX3" fmla="*/ 563932 w 1743409"/>
                <a:gd name="connsiteY3" fmla="*/ 39829 h 1280872"/>
                <a:gd name="connsiteX4" fmla="*/ 718128 w 1743409"/>
                <a:gd name="connsiteY4" fmla="*/ 14533 h 1280872"/>
                <a:gd name="connsiteX5" fmla="*/ 867909 w 1743409"/>
                <a:gd name="connsiteY5" fmla="*/ 27090 h 1280872"/>
                <a:gd name="connsiteX6" fmla="*/ 965938 w 1743409"/>
                <a:gd name="connsiteY6" fmla="*/ 7869 h 1280872"/>
                <a:gd name="connsiteX7" fmla="*/ 1118440 w 1743409"/>
                <a:gd name="connsiteY7" fmla="*/ 33694 h 1280872"/>
                <a:gd name="connsiteX8" fmla="*/ 1265833 w 1743409"/>
                <a:gd name="connsiteY8" fmla="*/ 30105 h 1280872"/>
                <a:gd name="connsiteX9" fmla="*/ 1421432 w 1743409"/>
                <a:gd name="connsiteY9" fmla="*/ 54618 h 1280872"/>
                <a:gd name="connsiteX10" fmla="*/ 1534018 w 1743409"/>
                <a:gd name="connsiteY10" fmla="*/ 57761 h 1280872"/>
                <a:gd name="connsiteX11" fmla="*/ 1627951 w 1743409"/>
                <a:gd name="connsiteY11" fmla="*/ 38290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28048 w 1743409"/>
                <a:gd name="connsiteY2" fmla="*/ 30152 h 1280872"/>
                <a:gd name="connsiteX3" fmla="*/ 563932 w 1743409"/>
                <a:gd name="connsiteY3" fmla="*/ 39829 h 1280872"/>
                <a:gd name="connsiteX4" fmla="*/ 718127 w 1743409"/>
                <a:gd name="connsiteY4" fmla="*/ 14533 h 1280872"/>
                <a:gd name="connsiteX5" fmla="*/ 867909 w 1743409"/>
                <a:gd name="connsiteY5" fmla="*/ 27090 h 1280872"/>
                <a:gd name="connsiteX6" fmla="*/ 965938 w 1743409"/>
                <a:gd name="connsiteY6" fmla="*/ 7869 h 1280872"/>
                <a:gd name="connsiteX7" fmla="*/ 1118440 w 1743409"/>
                <a:gd name="connsiteY7" fmla="*/ 33694 h 1280872"/>
                <a:gd name="connsiteX8" fmla="*/ 1265833 w 1743409"/>
                <a:gd name="connsiteY8" fmla="*/ 30105 h 1280872"/>
                <a:gd name="connsiteX9" fmla="*/ 1421432 w 1743409"/>
                <a:gd name="connsiteY9" fmla="*/ 54618 h 1280872"/>
                <a:gd name="connsiteX10" fmla="*/ 1534018 w 1743409"/>
                <a:gd name="connsiteY10" fmla="*/ 57761 h 1280872"/>
                <a:gd name="connsiteX11" fmla="*/ 1627951 w 1743409"/>
                <a:gd name="connsiteY11" fmla="*/ 38290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28048 w 1743409"/>
                <a:gd name="connsiteY2" fmla="*/ 30152 h 1280872"/>
                <a:gd name="connsiteX3" fmla="*/ 563932 w 1743409"/>
                <a:gd name="connsiteY3" fmla="*/ 39829 h 1280872"/>
                <a:gd name="connsiteX4" fmla="*/ 720594 w 1743409"/>
                <a:gd name="connsiteY4" fmla="*/ 51982 h 1280872"/>
                <a:gd name="connsiteX5" fmla="*/ 867909 w 1743409"/>
                <a:gd name="connsiteY5" fmla="*/ 27090 h 1280872"/>
                <a:gd name="connsiteX6" fmla="*/ 965938 w 1743409"/>
                <a:gd name="connsiteY6" fmla="*/ 7869 h 1280872"/>
                <a:gd name="connsiteX7" fmla="*/ 1118440 w 1743409"/>
                <a:gd name="connsiteY7" fmla="*/ 33694 h 1280872"/>
                <a:gd name="connsiteX8" fmla="*/ 1265833 w 1743409"/>
                <a:gd name="connsiteY8" fmla="*/ 30105 h 1280872"/>
                <a:gd name="connsiteX9" fmla="*/ 1421432 w 1743409"/>
                <a:gd name="connsiteY9" fmla="*/ 54618 h 1280872"/>
                <a:gd name="connsiteX10" fmla="*/ 1534018 w 1743409"/>
                <a:gd name="connsiteY10" fmla="*/ 57761 h 1280872"/>
                <a:gd name="connsiteX11" fmla="*/ 1627951 w 1743409"/>
                <a:gd name="connsiteY11" fmla="*/ 38290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28048 w 1743409"/>
                <a:gd name="connsiteY2" fmla="*/ 30152 h 1280872"/>
                <a:gd name="connsiteX3" fmla="*/ 563932 w 1743409"/>
                <a:gd name="connsiteY3" fmla="*/ 39829 h 1280872"/>
                <a:gd name="connsiteX4" fmla="*/ 720594 w 1743409"/>
                <a:gd name="connsiteY4" fmla="*/ 51982 h 1280872"/>
                <a:gd name="connsiteX5" fmla="*/ 867909 w 1743409"/>
                <a:gd name="connsiteY5" fmla="*/ 27090 h 1280872"/>
                <a:gd name="connsiteX6" fmla="*/ 970871 w 1743409"/>
                <a:gd name="connsiteY6" fmla="*/ 82769 h 1280872"/>
                <a:gd name="connsiteX7" fmla="*/ 1118440 w 1743409"/>
                <a:gd name="connsiteY7" fmla="*/ 33694 h 1280872"/>
                <a:gd name="connsiteX8" fmla="*/ 1265833 w 1743409"/>
                <a:gd name="connsiteY8" fmla="*/ 30105 h 1280872"/>
                <a:gd name="connsiteX9" fmla="*/ 1421432 w 1743409"/>
                <a:gd name="connsiteY9" fmla="*/ 54618 h 1280872"/>
                <a:gd name="connsiteX10" fmla="*/ 1534018 w 1743409"/>
                <a:gd name="connsiteY10" fmla="*/ 57761 h 1280872"/>
                <a:gd name="connsiteX11" fmla="*/ 1627951 w 1743409"/>
                <a:gd name="connsiteY11" fmla="*/ 38290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28048 w 1743409"/>
                <a:gd name="connsiteY2" fmla="*/ 30152 h 1280872"/>
                <a:gd name="connsiteX3" fmla="*/ 563932 w 1743409"/>
                <a:gd name="connsiteY3" fmla="*/ 39829 h 1280872"/>
                <a:gd name="connsiteX4" fmla="*/ 720594 w 1743409"/>
                <a:gd name="connsiteY4" fmla="*/ 51982 h 1280872"/>
                <a:gd name="connsiteX5" fmla="*/ 871198 w 1743409"/>
                <a:gd name="connsiteY5" fmla="*/ 77023 h 1280872"/>
                <a:gd name="connsiteX6" fmla="*/ 970871 w 1743409"/>
                <a:gd name="connsiteY6" fmla="*/ 82769 h 1280872"/>
                <a:gd name="connsiteX7" fmla="*/ 1118440 w 1743409"/>
                <a:gd name="connsiteY7" fmla="*/ 33694 h 1280872"/>
                <a:gd name="connsiteX8" fmla="*/ 1265833 w 1743409"/>
                <a:gd name="connsiteY8" fmla="*/ 30105 h 1280872"/>
                <a:gd name="connsiteX9" fmla="*/ 1421432 w 1743409"/>
                <a:gd name="connsiteY9" fmla="*/ 54618 h 1280872"/>
                <a:gd name="connsiteX10" fmla="*/ 1534018 w 1743409"/>
                <a:gd name="connsiteY10" fmla="*/ 57761 h 1280872"/>
                <a:gd name="connsiteX11" fmla="*/ 1627951 w 1743409"/>
                <a:gd name="connsiteY11" fmla="*/ 38290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28048 w 1743409"/>
                <a:gd name="connsiteY2" fmla="*/ 30152 h 1280872"/>
                <a:gd name="connsiteX3" fmla="*/ 563932 w 1743409"/>
                <a:gd name="connsiteY3" fmla="*/ 39829 h 1280872"/>
                <a:gd name="connsiteX4" fmla="*/ 720594 w 1743409"/>
                <a:gd name="connsiteY4" fmla="*/ 51982 h 1280872"/>
                <a:gd name="connsiteX5" fmla="*/ 871198 w 1743409"/>
                <a:gd name="connsiteY5" fmla="*/ 77023 h 1280872"/>
                <a:gd name="connsiteX6" fmla="*/ 970871 w 1743409"/>
                <a:gd name="connsiteY6" fmla="*/ 82769 h 1280872"/>
                <a:gd name="connsiteX7" fmla="*/ 1125762 w 1743409"/>
                <a:gd name="connsiteY7" fmla="*/ 89160 h 1280872"/>
                <a:gd name="connsiteX8" fmla="*/ 1265833 w 1743409"/>
                <a:gd name="connsiteY8" fmla="*/ 30105 h 1280872"/>
                <a:gd name="connsiteX9" fmla="*/ 1421432 w 1743409"/>
                <a:gd name="connsiteY9" fmla="*/ 54618 h 1280872"/>
                <a:gd name="connsiteX10" fmla="*/ 1534018 w 1743409"/>
                <a:gd name="connsiteY10" fmla="*/ 57761 h 1280872"/>
                <a:gd name="connsiteX11" fmla="*/ 1627951 w 1743409"/>
                <a:gd name="connsiteY11" fmla="*/ 38290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28048 w 1743409"/>
                <a:gd name="connsiteY2" fmla="*/ 30152 h 1280872"/>
                <a:gd name="connsiteX3" fmla="*/ 563932 w 1743409"/>
                <a:gd name="connsiteY3" fmla="*/ 39829 h 1280872"/>
                <a:gd name="connsiteX4" fmla="*/ 720594 w 1743409"/>
                <a:gd name="connsiteY4" fmla="*/ 51982 h 1280872"/>
                <a:gd name="connsiteX5" fmla="*/ 871198 w 1743409"/>
                <a:gd name="connsiteY5" fmla="*/ 77023 h 1280872"/>
                <a:gd name="connsiteX6" fmla="*/ 970871 w 1743409"/>
                <a:gd name="connsiteY6" fmla="*/ 82769 h 1280872"/>
                <a:gd name="connsiteX7" fmla="*/ 1125762 w 1743409"/>
                <a:gd name="connsiteY7" fmla="*/ 89160 h 1280872"/>
                <a:gd name="connsiteX8" fmla="*/ 1281634 w 1743409"/>
                <a:gd name="connsiteY8" fmla="*/ 102879 h 1280872"/>
                <a:gd name="connsiteX9" fmla="*/ 1421432 w 1743409"/>
                <a:gd name="connsiteY9" fmla="*/ 54618 h 1280872"/>
                <a:gd name="connsiteX10" fmla="*/ 1534018 w 1743409"/>
                <a:gd name="connsiteY10" fmla="*/ 57761 h 1280872"/>
                <a:gd name="connsiteX11" fmla="*/ 1627951 w 1743409"/>
                <a:gd name="connsiteY11" fmla="*/ 38290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28048 w 1743409"/>
                <a:gd name="connsiteY2" fmla="*/ 30152 h 1280872"/>
                <a:gd name="connsiteX3" fmla="*/ 563932 w 1743409"/>
                <a:gd name="connsiteY3" fmla="*/ 39829 h 1280872"/>
                <a:gd name="connsiteX4" fmla="*/ 720594 w 1743409"/>
                <a:gd name="connsiteY4" fmla="*/ 51982 h 1280872"/>
                <a:gd name="connsiteX5" fmla="*/ 871198 w 1743409"/>
                <a:gd name="connsiteY5" fmla="*/ 77023 h 1280872"/>
                <a:gd name="connsiteX6" fmla="*/ 970871 w 1743409"/>
                <a:gd name="connsiteY6" fmla="*/ 82769 h 1280872"/>
                <a:gd name="connsiteX7" fmla="*/ 1125762 w 1743409"/>
                <a:gd name="connsiteY7" fmla="*/ 89160 h 1280872"/>
                <a:gd name="connsiteX8" fmla="*/ 1281634 w 1743409"/>
                <a:gd name="connsiteY8" fmla="*/ 102879 h 1280872"/>
                <a:gd name="connsiteX9" fmla="*/ 1424310 w 1743409"/>
                <a:gd name="connsiteY9" fmla="*/ 98310 h 1280872"/>
                <a:gd name="connsiteX10" fmla="*/ 1534018 w 1743409"/>
                <a:gd name="connsiteY10" fmla="*/ 57761 h 1280872"/>
                <a:gd name="connsiteX11" fmla="*/ 1627951 w 1743409"/>
                <a:gd name="connsiteY11" fmla="*/ 38290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28048 w 1743409"/>
                <a:gd name="connsiteY2" fmla="*/ 30152 h 1280872"/>
                <a:gd name="connsiteX3" fmla="*/ 563932 w 1743409"/>
                <a:gd name="connsiteY3" fmla="*/ 39829 h 1280872"/>
                <a:gd name="connsiteX4" fmla="*/ 720594 w 1743409"/>
                <a:gd name="connsiteY4" fmla="*/ 51982 h 1280872"/>
                <a:gd name="connsiteX5" fmla="*/ 871198 w 1743409"/>
                <a:gd name="connsiteY5" fmla="*/ 77023 h 1280872"/>
                <a:gd name="connsiteX6" fmla="*/ 970871 w 1743409"/>
                <a:gd name="connsiteY6" fmla="*/ 82769 h 1280872"/>
                <a:gd name="connsiteX7" fmla="*/ 1125762 w 1743409"/>
                <a:gd name="connsiteY7" fmla="*/ 89160 h 1280872"/>
                <a:gd name="connsiteX8" fmla="*/ 1281634 w 1743409"/>
                <a:gd name="connsiteY8" fmla="*/ 102879 h 1280872"/>
                <a:gd name="connsiteX9" fmla="*/ 1424310 w 1743409"/>
                <a:gd name="connsiteY9" fmla="*/ 98310 h 1280872"/>
                <a:gd name="connsiteX10" fmla="*/ 1535663 w 1743409"/>
                <a:gd name="connsiteY10" fmla="*/ 82727 h 1280872"/>
                <a:gd name="connsiteX11" fmla="*/ 1627951 w 1743409"/>
                <a:gd name="connsiteY11" fmla="*/ 38290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28048 w 1743409"/>
                <a:gd name="connsiteY2" fmla="*/ 30152 h 1280872"/>
                <a:gd name="connsiteX3" fmla="*/ 563932 w 1743409"/>
                <a:gd name="connsiteY3" fmla="*/ 39829 h 1280872"/>
                <a:gd name="connsiteX4" fmla="*/ 720594 w 1743409"/>
                <a:gd name="connsiteY4" fmla="*/ 51982 h 1280872"/>
                <a:gd name="connsiteX5" fmla="*/ 871198 w 1743409"/>
                <a:gd name="connsiteY5" fmla="*/ 77023 h 1280872"/>
                <a:gd name="connsiteX6" fmla="*/ 970871 w 1743409"/>
                <a:gd name="connsiteY6" fmla="*/ 82769 h 1280872"/>
                <a:gd name="connsiteX7" fmla="*/ 1125762 w 1743409"/>
                <a:gd name="connsiteY7" fmla="*/ 89160 h 1280872"/>
                <a:gd name="connsiteX8" fmla="*/ 1281634 w 1743409"/>
                <a:gd name="connsiteY8" fmla="*/ 102879 h 1280872"/>
                <a:gd name="connsiteX9" fmla="*/ 1424310 w 1743409"/>
                <a:gd name="connsiteY9" fmla="*/ 98310 h 1280872"/>
                <a:gd name="connsiteX10" fmla="*/ 1535663 w 1743409"/>
                <a:gd name="connsiteY10" fmla="*/ 82727 h 1280872"/>
                <a:gd name="connsiteX11" fmla="*/ 1701214 w 1743409"/>
                <a:gd name="connsiteY11" fmla="*/ 36604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28048 w 1743409"/>
                <a:gd name="connsiteY2" fmla="*/ 30152 h 1280872"/>
                <a:gd name="connsiteX3" fmla="*/ 563932 w 1743409"/>
                <a:gd name="connsiteY3" fmla="*/ 39829 h 1280872"/>
                <a:gd name="connsiteX4" fmla="*/ 720594 w 1743409"/>
                <a:gd name="connsiteY4" fmla="*/ 51982 h 1280872"/>
                <a:gd name="connsiteX5" fmla="*/ 871198 w 1743409"/>
                <a:gd name="connsiteY5" fmla="*/ 77023 h 1280872"/>
                <a:gd name="connsiteX6" fmla="*/ 970871 w 1743409"/>
                <a:gd name="connsiteY6" fmla="*/ 82769 h 1280872"/>
                <a:gd name="connsiteX7" fmla="*/ 1125762 w 1743409"/>
                <a:gd name="connsiteY7" fmla="*/ 89160 h 1280872"/>
                <a:gd name="connsiteX8" fmla="*/ 1281634 w 1743409"/>
                <a:gd name="connsiteY8" fmla="*/ 102879 h 1280872"/>
                <a:gd name="connsiteX9" fmla="*/ 1424310 w 1743409"/>
                <a:gd name="connsiteY9" fmla="*/ 98310 h 1280872"/>
                <a:gd name="connsiteX10" fmla="*/ 1537642 w 1743409"/>
                <a:gd name="connsiteY10" fmla="*/ 57052 h 1280872"/>
                <a:gd name="connsiteX11" fmla="*/ 1701214 w 1743409"/>
                <a:gd name="connsiteY11" fmla="*/ 36604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28048 w 1743409"/>
                <a:gd name="connsiteY2" fmla="*/ 30152 h 1280872"/>
                <a:gd name="connsiteX3" fmla="*/ 563932 w 1743409"/>
                <a:gd name="connsiteY3" fmla="*/ 39829 h 1280872"/>
                <a:gd name="connsiteX4" fmla="*/ 720594 w 1743409"/>
                <a:gd name="connsiteY4" fmla="*/ 51982 h 1280872"/>
                <a:gd name="connsiteX5" fmla="*/ 871198 w 1743409"/>
                <a:gd name="connsiteY5" fmla="*/ 77023 h 1280872"/>
                <a:gd name="connsiteX6" fmla="*/ 970871 w 1743409"/>
                <a:gd name="connsiteY6" fmla="*/ 82769 h 1280872"/>
                <a:gd name="connsiteX7" fmla="*/ 1125762 w 1743409"/>
                <a:gd name="connsiteY7" fmla="*/ 89160 h 1280872"/>
                <a:gd name="connsiteX8" fmla="*/ 1281634 w 1743409"/>
                <a:gd name="connsiteY8" fmla="*/ 102879 h 1280872"/>
                <a:gd name="connsiteX9" fmla="*/ 1426287 w 1743409"/>
                <a:gd name="connsiteY9" fmla="*/ 72635 h 1280872"/>
                <a:gd name="connsiteX10" fmla="*/ 1537642 w 1743409"/>
                <a:gd name="connsiteY10" fmla="*/ 57052 h 1280872"/>
                <a:gd name="connsiteX11" fmla="*/ 1701214 w 1743409"/>
                <a:gd name="connsiteY11" fmla="*/ 36604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43409"/>
                <a:gd name="connsiteY0" fmla="*/ 0 h 1280872"/>
                <a:gd name="connsiteX1" fmla="*/ 142319 w 1743409"/>
                <a:gd name="connsiteY1" fmla="*/ 14232 h 1280872"/>
                <a:gd name="connsiteX2" fmla="*/ 428048 w 1743409"/>
                <a:gd name="connsiteY2" fmla="*/ 30152 h 1280872"/>
                <a:gd name="connsiteX3" fmla="*/ 563932 w 1743409"/>
                <a:gd name="connsiteY3" fmla="*/ 39829 h 1280872"/>
                <a:gd name="connsiteX4" fmla="*/ 720594 w 1743409"/>
                <a:gd name="connsiteY4" fmla="*/ 51982 h 1280872"/>
                <a:gd name="connsiteX5" fmla="*/ 871198 w 1743409"/>
                <a:gd name="connsiteY5" fmla="*/ 77023 h 1280872"/>
                <a:gd name="connsiteX6" fmla="*/ 970871 w 1743409"/>
                <a:gd name="connsiteY6" fmla="*/ 82769 h 1280872"/>
                <a:gd name="connsiteX7" fmla="*/ 1125762 w 1743409"/>
                <a:gd name="connsiteY7" fmla="*/ 89160 h 1280872"/>
                <a:gd name="connsiteX8" fmla="*/ 1290031 w 1743409"/>
                <a:gd name="connsiteY8" fmla="*/ 63308 h 1280872"/>
                <a:gd name="connsiteX9" fmla="*/ 1426287 w 1743409"/>
                <a:gd name="connsiteY9" fmla="*/ 72635 h 1280872"/>
                <a:gd name="connsiteX10" fmla="*/ 1537642 w 1743409"/>
                <a:gd name="connsiteY10" fmla="*/ 57052 h 1280872"/>
                <a:gd name="connsiteX11" fmla="*/ 1701214 w 1743409"/>
                <a:gd name="connsiteY11" fmla="*/ 36604 h 1280872"/>
                <a:gd name="connsiteX12" fmla="*/ 1743409 w 1743409"/>
                <a:gd name="connsiteY12" fmla="*/ 1280872 h 1280872"/>
                <a:gd name="connsiteX13" fmla="*/ 1352031 w 1743409"/>
                <a:gd name="connsiteY13" fmla="*/ 1270198 h 1280872"/>
                <a:gd name="connsiteX14" fmla="*/ 1167017 w 1743409"/>
                <a:gd name="connsiteY14" fmla="*/ 1223944 h 1280872"/>
                <a:gd name="connsiteX15" fmla="*/ 985560 w 1743409"/>
                <a:gd name="connsiteY15" fmla="*/ 1145668 h 1280872"/>
                <a:gd name="connsiteX16" fmla="*/ 832567 w 1743409"/>
                <a:gd name="connsiteY16" fmla="*/ 1024697 h 1280872"/>
                <a:gd name="connsiteX17" fmla="*/ 640436 w 1743409"/>
                <a:gd name="connsiteY17" fmla="*/ 889494 h 1280872"/>
                <a:gd name="connsiteX18" fmla="*/ 498117 w 1743409"/>
                <a:gd name="connsiteY18" fmla="*/ 804103 h 1280872"/>
                <a:gd name="connsiteX19" fmla="*/ 366472 w 1743409"/>
                <a:gd name="connsiteY19" fmla="*/ 754291 h 1280872"/>
                <a:gd name="connsiteX20" fmla="*/ 224153 w 1743409"/>
                <a:gd name="connsiteY20" fmla="*/ 729385 h 1280872"/>
                <a:gd name="connsiteX21" fmla="*/ 56928 w 1743409"/>
                <a:gd name="connsiteY21" fmla="*/ 708037 h 1280872"/>
                <a:gd name="connsiteX22" fmla="*/ 0 w 1743409"/>
                <a:gd name="connsiteY22" fmla="*/ 711595 h 1280872"/>
                <a:gd name="connsiteX23" fmla="*/ 0 w 1743409"/>
                <a:gd name="connsiteY23" fmla="*/ 0 h 1280872"/>
                <a:gd name="connsiteX0" fmla="*/ 0 w 1701214"/>
                <a:gd name="connsiteY0" fmla="*/ 0 h 1270199"/>
                <a:gd name="connsiteX1" fmla="*/ 142319 w 1701214"/>
                <a:gd name="connsiteY1" fmla="*/ 14232 h 1270199"/>
                <a:gd name="connsiteX2" fmla="*/ 428048 w 1701214"/>
                <a:gd name="connsiteY2" fmla="*/ 30152 h 1270199"/>
                <a:gd name="connsiteX3" fmla="*/ 563932 w 1701214"/>
                <a:gd name="connsiteY3" fmla="*/ 39829 h 1270199"/>
                <a:gd name="connsiteX4" fmla="*/ 720594 w 1701214"/>
                <a:gd name="connsiteY4" fmla="*/ 51982 h 1270199"/>
                <a:gd name="connsiteX5" fmla="*/ 871198 w 1701214"/>
                <a:gd name="connsiteY5" fmla="*/ 77023 h 1270199"/>
                <a:gd name="connsiteX6" fmla="*/ 970871 w 1701214"/>
                <a:gd name="connsiteY6" fmla="*/ 82769 h 1270199"/>
                <a:gd name="connsiteX7" fmla="*/ 1125762 w 1701214"/>
                <a:gd name="connsiteY7" fmla="*/ 89160 h 1270199"/>
                <a:gd name="connsiteX8" fmla="*/ 1290031 w 1701214"/>
                <a:gd name="connsiteY8" fmla="*/ 63308 h 1270199"/>
                <a:gd name="connsiteX9" fmla="*/ 1426287 w 1701214"/>
                <a:gd name="connsiteY9" fmla="*/ 72635 h 1270199"/>
                <a:gd name="connsiteX10" fmla="*/ 1537642 w 1701214"/>
                <a:gd name="connsiteY10" fmla="*/ 57052 h 1270199"/>
                <a:gd name="connsiteX11" fmla="*/ 1701214 w 1701214"/>
                <a:gd name="connsiteY11" fmla="*/ 36604 h 1270199"/>
                <a:gd name="connsiteX12" fmla="*/ 1698651 w 1701214"/>
                <a:gd name="connsiteY12" fmla="*/ 935594 h 1270199"/>
                <a:gd name="connsiteX13" fmla="*/ 1352031 w 1701214"/>
                <a:gd name="connsiteY13" fmla="*/ 1270198 h 1270199"/>
                <a:gd name="connsiteX14" fmla="*/ 1167017 w 1701214"/>
                <a:gd name="connsiteY14" fmla="*/ 1223944 h 1270199"/>
                <a:gd name="connsiteX15" fmla="*/ 985560 w 1701214"/>
                <a:gd name="connsiteY15" fmla="*/ 1145668 h 1270199"/>
                <a:gd name="connsiteX16" fmla="*/ 832567 w 1701214"/>
                <a:gd name="connsiteY16" fmla="*/ 1024697 h 1270199"/>
                <a:gd name="connsiteX17" fmla="*/ 640436 w 1701214"/>
                <a:gd name="connsiteY17" fmla="*/ 889494 h 1270199"/>
                <a:gd name="connsiteX18" fmla="*/ 498117 w 1701214"/>
                <a:gd name="connsiteY18" fmla="*/ 804103 h 1270199"/>
                <a:gd name="connsiteX19" fmla="*/ 366472 w 1701214"/>
                <a:gd name="connsiteY19" fmla="*/ 754291 h 1270199"/>
                <a:gd name="connsiteX20" fmla="*/ 224153 w 1701214"/>
                <a:gd name="connsiteY20" fmla="*/ 729385 h 1270199"/>
                <a:gd name="connsiteX21" fmla="*/ 56928 w 1701214"/>
                <a:gd name="connsiteY21" fmla="*/ 708037 h 1270199"/>
                <a:gd name="connsiteX22" fmla="*/ 0 w 1701214"/>
                <a:gd name="connsiteY22" fmla="*/ 711595 h 1270199"/>
                <a:gd name="connsiteX23" fmla="*/ 0 w 1701214"/>
                <a:gd name="connsiteY23" fmla="*/ 0 h 1270199"/>
                <a:gd name="connsiteX0" fmla="*/ 0 w 1701214"/>
                <a:gd name="connsiteY0" fmla="*/ 0 h 1223944"/>
                <a:gd name="connsiteX1" fmla="*/ 142319 w 1701214"/>
                <a:gd name="connsiteY1" fmla="*/ 14232 h 1223944"/>
                <a:gd name="connsiteX2" fmla="*/ 428048 w 1701214"/>
                <a:gd name="connsiteY2" fmla="*/ 30152 h 1223944"/>
                <a:gd name="connsiteX3" fmla="*/ 563932 w 1701214"/>
                <a:gd name="connsiteY3" fmla="*/ 39829 h 1223944"/>
                <a:gd name="connsiteX4" fmla="*/ 720594 w 1701214"/>
                <a:gd name="connsiteY4" fmla="*/ 51982 h 1223944"/>
                <a:gd name="connsiteX5" fmla="*/ 871198 w 1701214"/>
                <a:gd name="connsiteY5" fmla="*/ 77023 h 1223944"/>
                <a:gd name="connsiteX6" fmla="*/ 970871 w 1701214"/>
                <a:gd name="connsiteY6" fmla="*/ 82769 h 1223944"/>
                <a:gd name="connsiteX7" fmla="*/ 1125762 w 1701214"/>
                <a:gd name="connsiteY7" fmla="*/ 89160 h 1223944"/>
                <a:gd name="connsiteX8" fmla="*/ 1290031 w 1701214"/>
                <a:gd name="connsiteY8" fmla="*/ 63308 h 1223944"/>
                <a:gd name="connsiteX9" fmla="*/ 1426287 w 1701214"/>
                <a:gd name="connsiteY9" fmla="*/ 72635 h 1223944"/>
                <a:gd name="connsiteX10" fmla="*/ 1537642 w 1701214"/>
                <a:gd name="connsiteY10" fmla="*/ 57052 h 1223944"/>
                <a:gd name="connsiteX11" fmla="*/ 1701214 w 1701214"/>
                <a:gd name="connsiteY11" fmla="*/ 36604 h 1223944"/>
                <a:gd name="connsiteX12" fmla="*/ 1698651 w 1701214"/>
                <a:gd name="connsiteY12" fmla="*/ 935594 h 1223944"/>
                <a:gd name="connsiteX13" fmla="*/ 1343571 w 1701214"/>
                <a:gd name="connsiteY13" fmla="*/ 974719 h 1223944"/>
                <a:gd name="connsiteX14" fmla="*/ 1167017 w 1701214"/>
                <a:gd name="connsiteY14" fmla="*/ 1223944 h 1223944"/>
                <a:gd name="connsiteX15" fmla="*/ 985560 w 1701214"/>
                <a:gd name="connsiteY15" fmla="*/ 1145668 h 1223944"/>
                <a:gd name="connsiteX16" fmla="*/ 832567 w 1701214"/>
                <a:gd name="connsiteY16" fmla="*/ 1024697 h 1223944"/>
                <a:gd name="connsiteX17" fmla="*/ 640436 w 1701214"/>
                <a:gd name="connsiteY17" fmla="*/ 889494 h 1223944"/>
                <a:gd name="connsiteX18" fmla="*/ 498117 w 1701214"/>
                <a:gd name="connsiteY18" fmla="*/ 804103 h 1223944"/>
                <a:gd name="connsiteX19" fmla="*/ 366472 w 1701214"/>
                <a:gd name="connsiteY19" fmla="*/ 754291 h 1223944"/>
                <a:gd name="connsiteX20" fmla="*/ 224153 w 1701214"/>
                <a:gd name="connsiteY20" fmla="*/ 729385 h 1223944"/>
                <a:gd name="connsiteX21" fmla="*/ 56928 w 1701214"/>
                <a:gd name="connsiteY21" fmla="*/ 708037 h 1223944"/>
                <a:gd name="connsiteX22" fmla="*/ 0 w 1701214"/>
                <a:gd name="connsiteY22" fmla="*/ 711595 h 1223944"/>
                <a:gd name="connsiteX23" fmla="*/ 0 w 1701214"/>
                <a:gd name="connsiteY23" fmla="*/ 0 h 1223944"/>
                <a:gd name="connsiteX0" fmla="*/ 0 w 1701214"/>
                <a:gd name="connsiteY0" fmla="*/ 0 h 1145668"/>
                <a:gd name="connsiteX1" fmla="*/ 142319 w 1701214"/>
                <a:gd name="connsiteY1" fmla="*/ 14232 h 1145668"/>
                <a:gd name="connsiteX2" fmla="*/ 428048 w 1701214"/>
                <a:gd name="connsiteY2" fmla="*/ 30152 h 1145668"/>
                <a:gd name="connsiteX3" fmla="*/ 563932 w 1701214"/>
                <a:gd name="connsiteY3" fmla="*/ 39829 h 1145668"/>
                <a:gd name="connsiteX4" fmla="*/ 720594 w 1701214"/>
                <a:gd name="connsiteY4" fmla="*/ 51982 h 1145668"/>
                <a:gd name="connsiteX5" fmla="*/ 871198 w 1701214"/>
                <a:gd name="connsiteY5" fmla="*/ 77023 h 1145668"/>
                <a:gd name="connsiteX6" fmla="*/ 970871 w 1701214"/>
                <a:gd name="connsiteY6" fmla="*/ 82769 h 1145668"/>
                <a:gd name="connsiteX7" fmla="*/ 1125762 w 1701214"/>
                <a:gd name="connsiteY7" fmla="*/ 89160 h 1145668"/>
                <a:gd name="connsiteX8" fmla="*/ 1290031 w 1701214"/>
                <a:gd name="connsiteY8" fmla="*/ 63308 h 1145668"/>
                <a:gd name="connsiteX9" fmla="*/ 1426287 w 1701214"/>
                <a:gd name="connsiteY9" fmla="*/ 72635 h 1145668"/>
                <a:gd name="connsiteX10" fmla="*/ 1537642 w 1701214"/>
                <a:gd name="connsiteY10" fmla="*/ 57052 h 1145668"/>
                <a:gd name="connsiteX11" fmla="*/ 1701214 w 1701214"/>
                <a:gd name="connsiteY11" fmla="*/ 36604 h 1145668"/>
                <a:gd name="connsiteX12" fmla="*/ 1698651 w 1701214"/>
                <a:gd name="connsiteY12" fmla="*/ 935594 h 1145668"/>
                <a:gd name="connsiteX13" fmla="*/ 1343571 w 1701214"/>
                <a:gd name="connsiteY13" fmla="*/ 974719 h 1145668"/>
                <a:gd name="connsiteX14" fmla="*/ 1154601 w 1701214"/>
                <a:gd name="connsiteY14" fmla="*/ 979816 h 1145668"/>
                <a:gd name="connsiteX15" fmla="*/ 985560 w 1701214"/>
                <a:gd name="connsiteY15" fmla="*/ 1145668 h 1145668"/>
                <a:gd name="connsiteX16" fmla="*/ 832567 w 1701214"/>
                <a:gd name="connsiteY16" fmla="*/ 1024697 h 1145668"/>
                <a:gd name="connsiteX17" fmla="*/ 640436 w 1701214"/>
                <a:gd name="connsiteY17" fmla="*/ 889494 h 1145668"/>
                <a:gd name="connsiteX18" fmla="*/ 498117 w 1701214"/>
                <a:gd name="connsiteY18" fmla="*/ 804103 h 1145668"/>
                <a:gd name="connsiteX19" fmla="*/ 366472 w 1701214"/>
                <a:gd name="connsiteY19" fmla="*/ 754291 h 1145668"/>
                <a:gd name="connsiteX20" fmla="*/ 224153 w 1701214"/>
                <a:gd name="connsiteY20" fmla="*/ 729385 h 1145668"/>
                <a:gd name="connsiteX21" fmla="*/ 56928 w 1701214"/>
                <a:gd name="connsiteY21" fmla="*/ 708037 h 1145668"/>
                <a:gd name="connsiteX22" fmla="*/ 0 w 1701214"/>
                <a:gd name="connsiteY22" fmla="*/ 711595 h 1145668"/>
                <a:gd name="connsiteX23" fmla="*/ 0 w 1701214"/>
                <a:gd name="connsiteY23" fmla="*/ 0 h 1145668"/>
                <a:gd name="connsiteX0" fmla="*/ 0 w 1701214"/>
                <a:gd name="connsiteY0" fmla="*/ 0 h 1025827"/>
                <a:gd name="connsiteX1" fmla="*/ 142319 w 1701214"/>
                <a:gd name="connsiteY1" fmla="*/ 14232 h 1025827"/>
                <a:gd name="connsiteX2" fmla="*/ 428048 w 1701214"/>
                <a:gd name="connsiteY2" fmla="*/ 30152 h 1025827"/>
                <a:gd name="connsiteX3" fmla="*/ 563932 w 1701214"/>
                <a:gd name="connsiteY3" fmla="*/ 39829 h 1025827"/>
                <a:gd name="connsiteX4" fmla="*/ 720594 w 1701214"/>
                <a:gd name="connsiteY4" fmla="*/ 51982 h 1025827"/>
                <a:gd name="connsiteX5" fmla="*/ 871198 w 1701214"/>
                <a:gd name="connsiteY5" fmla="*/ 77023 h 1025827"/>
                <a:gd name="connsiteX6" fmla="*/ 970871 w 1701214"/>
                <a:gd name="connsiteY6" fmla="*/ 82769 h 1025827"/>
                <a:gd name="connsiteX7" fmla="*/ 1125762 w 1701214"/>
                <a:gd name="connsiteY7" fmla="*/ 89160 h 1025827"/>
                <a:gd name="connsiteX8" fmla="*/ 1290031 w 1701214"/>
                <a:gd name="connsiteY8" fmla="*/ 63308 h 1025827"/>
                <a:gd name="connsiteX9" fmla="*/ 1426287 w 1701214"/>
                <a:gd name="connsiteY9" fmla="*/ 72635 h 1025827"/>
                <a:gd name="connsiteX10" fmla="*/ 1537642 w 1701214"/>
                <a:gd name="connsiteY10" fmla="*/ 57052 h 1025827"/>
                <a:gd name="connsiteX11" fmla="*/ 1701214 w 1701214"/>
                <a:gd name="connsiteY11" fmla="*/ 36604 h 1025827"/>
                <a:gd name="connsiteX12" fmla="*/ 1698651 w 1701214"/>
                <a:gd name="connsiteY12" fmla="*/ 935594 h 1025827"/>
                <a:gd name="connsiteX13" fmla="*/ 1343571 w 1701214"/>
                <a:gd name="connsiteY13" fmla="*/ 974719 h 1025827"/>
                <a:gd name="connsiteX14" fmla="*/ 1154601 w 1701214"/>
                <a:gd name="connsiteY14" fmla="*/ 979816 h 1025827"/>
                <a:gd name="connsiteX15" fmla="*/ 977671 w 1701214"/>
                <a:gd name="connsiteY15" fmla="*/ 970196 h 1025827"/>
                <a:gd name="connsiteX16" fmla="*/ 832567 w 1701214"/>
                <a:gd name="connsiteY16" fmla="*/ 1024697 h 1025827"/>
                <a:gd name="connsiteX17" fmla="*/ 640436 w 1701214"/>
                <a:gd name="connsiteY17" fmla="*/ 889494 h 1025827"/>
                <a:gd name="connsiteX18" fmla="*/ 498117 w 1701214"/>
                <a:gd name="connsiteY18" fmla="*/ 804103 h 1025827"/>
                <a:gd name="connsiteX19" fmla="*/ 366472 w 1701214"/>
                <a:gd name="connsiteY19" fmla="*/ 754291 h 1025827"/>
                <a:gd name="connsiteX20" fmla="*/ 224153 w 1701214"/>
                <a:gd name="connsiteY20" fmla="*/ 729385 h 1025827"/>
                <a:gd name="connsiteX21" fmla="*/ 56928 w 1701214"/>
                <a:gd name="connsiteY21" fmla="*/ 708037 h 1025827"/>
                <a:gd name="connsiteX22" fmla="*/ 0 w 1701214"/>
                <a:gd name="connsiteY22" fmla="*/ 711595 h 1025827"/>
                <a:gd name="connsiteX23" fmla="*/ 0 w 1701214"/>
                <a:gd name="connsiteY23" fmla="*/ 0 h 1025827"/>
                <a:gd name="connsiteX0" fmla="*/ 0 w 1701214"/>
                <a:gd name="connsiteY0" fmla="*/ 0 h 979817"/>
                <a:gd name="connsiteX1" fmla="*/ 142319 w 1701214"/>
                <a:gd name="connsiteY1" fmla="*/ 14232 h 979817"/>
                <a:gd name="connsiteX2" fmla="*/ 428048 w 1701214"/>
                <a:gd name="connsiteY2" fmla="*/ 30152 h 979817"/>
                <a:gd name="connsiteX3" fmla="*/ 563932 w 1701214"/>
                <a:gd name="connsiteY3" fmla="*/ 39829 h 979817"/>
                <a:gd name="connsiteX4" fmla="*/ 720594 w 1701214"/>
                <a:gd name="connsiteY4" fmla="*/ 51982 h 979817"/>
                <a:gd name="connsiteX5" fmla="*/ 871198 w 1701214"/>
                <a:gd name="connsiteY5" fmla="*/ 77023 h 979817"/>
                <a:gd name="connsiteX6" fmla="*/ 970871 w 1701214"/>
                <a:gd name="connsiteY6" fmla="*/ 82769 h 979817"/>
                <a:gd name="connsiteX7" fmla="*/ 1125762 w 1701214"/>
                <a:gd name="connsiteY7" fmla="*/ 89160 h 979817"/>
                <a:gd name="connsiteX8" fmla="*/ 1290031 w 1701214"/>
                <a:gd name="connsiteY8" fmla="*/ 63308 h 979817"/>
                <a:gd name="connsiteX9" fmla="*/ 1426287 w 1701214"/>
                <a:gd name="connsiteY9" fmla="*/ 72635 h 979817"/>
                <a:gd name="connsiteX10" fmla="*/ 1537642 w 1701214"/>
                <a:gd name="connsiteY10" fmla="*/ 57052 h 979817"/>
                <a:gd name="connsiteX11" fmla="*/ 1701214 w 1701214"/>
                <a:gd name="connsiteY11" fmla="*/ 36604 h 979817"/>
                <a:gd name="connsiteX12" fmla="*/ 1698651 w 1701214"/>
                <a:gd name="connsiteY12" fmla="*/ 935594 h 979817"/>
                <a:gd name="connsiteX13" fmla="*/ 1343571 w 1701214"/>
                <a:gd name="connsiteY13" fmla="*/ 974719 h 979817"/>
                <a:gd name="connsiteX14" fmla="*/ 1154601 w 1701214"/>
                <a:gd name="connsiteY14" fmla="*/ 979816 h 979817"/>
                <a:gd name="connsiteX15" fmla="*/ 977671 w 1701214"/>
                <a:gd name="connsiteY15" fmla="*/ 970196 h 979817"/>
                <a:gd name="connsiteX16" fmla="*/ 826810 w 1701214"/>
                <a:gd name="connsiteY16" fmla="*/ 937317 h 979817"/>
                <a:gd name="connsiteX17" fmla="*/ 640436 w 1701214"/>
                <a:gd name="connsiteY17" fmla="*/ 889494 h 979817"/>
                <a:gd name="connsiteX18" fmla="*/ 498117 w 1701214"/>
                <a:gd name="connsiteY18" fmla="*/ 804103 h 979817"/>
                <a:gd name="connsiteX19" fmla="*/ 366472 w 1701214"/>
                <a:gd name="connsiteY19" fmla="*/ 754291 h 979817"/>
                <a:gd name="connsiteX20" fmla="*/ 224153 w 1701214"/>
                <a:gd name="connsiteY20" fmla="*/ 729385 h 979817"/>
                <a:gd name="connsiteX21" fmla="*/ 56928 w 1701214"/>
                <a:gd name="connsiteY21" fmla="*/ 708037 h 979817"/>
                <a:gd name="connsiteX22" fmla="*/ 0 w 1701214"/>
                <a:gd name="connsiteY22" fmla="*/ 711595 h 979817"/>
                <a:gd name="connsiteX23" fmla="*/ 0 w 1701214"/>
                <a:gd name="connsiteY23" fmla="*/ 0 h 979817"/>
                <a:gd name="connsiteX0" fmla="*/ 0 w 1701214"/>
                <a:gd name="connsiteY0" fmla="*/ 0 h 979817"/>
                <a:gd name="connsiteX1" fmla="*/ 142319 w 1701214"/>
                <a:gd name="connsiteY1" fmla="*/ 14232 h 979817"/>
                <a:gd name="connsiteX2" fmla="*/ 428048 w 1701214"/>
                <a:gd name="connsiteY2" fmla="*/ 30152 h 979817"/>
                <a:gd name="connsiteX3" fmla="*/ 563932 w 1701214"/>
                <a:gd name="connsiteY3" fmla="*/ 39829 h 979817"/>
                <a:gd name="connsiteX4" fmla="*/ 720594 w 1701214"/>
                <a:gd name="connsiteY4" fmla="*/ 51982 h 979817"/>
                <a:gd name="connsiteX5" fmla="*/ 871198 w 1701214"/>
                <a:gd name="connsiteY5" fmla="*/ 77023 h 979817"/>
                <a:gd name="connsiteX6" fmla="*/ 970871 w 1701214"/>
                <a:gd name="connsiteY6" fmla="*/ 82769 h 979817"/>
                <a:gd name="connsiteX7" fmla="*/ 1125762 w 1701214"/>
                <a:gd name="connsiteY7" fmla="*/ 89160 h 979817"/>
                <a:gd name="connsiteX8" fmla="*/ 1290031 w 1701214"/>
                <a:gd name="connsiteY8" fmla="*/ 63308 h 979817"/>
                <a:gd name="connsiteX9" fmla="*/ 1426287 w 1701214"/>
                <a:gd name="connsiteY9" fmla="*/ 72635 h 979817"/>
                <a:gd name="connsiteX10" fmla="*/ 1537642 w 1701214"/>
                <a:gd name="connsiteY10" fmla="*/ 57052 h 979817"/>
                <a:gd name="connsiteX11" fmla="*/ 1701214 w 1701214"/>
                <a:gd name="connsiteY11" fmla="*/ 36604 h 979817"/>
                <a:gd name="connsiteX12" fmla="*/ 1698651 w 1701214"/>
                <a:gd name="connsiteY12" fmla="*/ 935594 h 979817"/>
                <a:gd name="connsiteX13" fmla="*/ 1343571 w 1701214"/>
                <a:gd name="connsiteY13" fmla="*/ 974719 h 979817"/>
                <a:gd name="connsiteX14" fmla="*/ 1154601 w 1701214"/>
                <a:gd name="connsiteY14" fmla="*/ 979816 h 979817"/>
                <a:gd name="connsiteX15" fmla="*/ 977671 w 1701214"/>
                <a:gd name="connsiteY15" fmla="*/ 970196 h 979817"/>
                <a:gd name="connsiteX16" fmla="*/ 826810 w 1701214"/>
                <a:gd name="connsiteY16" fmla="*/ 937317 h 979817"/>
                <a:gd name="connsiteX17" fmla="*/ 652867 w 1701214"/>
                <a:gd name="connsiteY17" fmla="*/ 855451 h 979817"/>
                <a:gd name="connsiteX18" fmla="*/ 498117 w 1701214"/>
                <a:gd name="connsiteY18" fmla="*/ 804103 h 979817"/>
                <a:gd name="connsiteX19" fmla="*/ 366472 w 1701214"/>
                <a:gd name="connsiteY19" fmla="*/ 754291 h 979817"/>
                <a:gd name="connsiteX20" fmla="*/ 224153 w 1701214"/>
                <a:gd name="connsiteY20" fmla="*/ 729385 h 979817"/>
                <a:gd name="connsiteX21" fmla="*/ 56928 w 1701214"/>
                <a:gd name="connsiteY21" fmla="*/ 708037 h 979817"/>
                <a:gd name="connsiteX22" fmla="*/ 0 w 1701214"/>
                <a:gd name="connsiteY22" fmla="*/ 711595 h 979817"/>
                <a:gd name="connsiteX23" fmla="*/ 0 w 1701214"/>
                <a:gd name="connsiteY23" fmla="*/ 0 h 979817"/>
                <a:gd name="connsiteX0" fmla="*/ 0 w 1701214"/>
                <a:gd name="connsiteY0" fmla="*/ 0 h 979817"/>
                <a:gd name="connsiteX1" fmla="*/ 142319 w 1701214"/>
                <a:gd name="connsiteY1" fmla="*/ 14232 h 979817"/>
                <a:gd name="connsiteX2" fmla="*/ 428048 w 1701214"/>
                <a:gd name="connsiteY2" fmla="*/ 30152 h 979817"/>
                <a:gd name="connsiteX3" fmla="*/ 563932 w 1701214"/>
                <a:gd name="connsiteY3" fmla="*/ 39829 h 979817"/>
                <a:gd name="connsiteX4" fmla="*/ 720594 w 1701214"/>
                <a:gd name="connsiteY4" fmla="*/ 51982 h 979817"/>
                <a:gd name="connsiteX5" fmla="*/ 871198 w 1701214"/>
                <a:gd name="connsiteY5" fmla="*/ 77023 h 979817"/>
                <a:gd name="connsiteX6" fmla="*/ 970871 w 1701214"/>
                <a:gd name="connsiteY6" fmla="*/ 82769 h 979817"/>
                <a:gd name="connsiteX7" fmla="*/ 1125762 w 1701214"/>
                <a:gd name="connsiteY7" fmla="*/ 89160 h 979817"/>
                <a:gd name="connsiteX8" fmla="*/ 1290031 w 1701214"/>
                <a:gd name="connsiteY8" fmla="*/ 63308 h 979817"/>
                <a:gd name="connsiteX9" fmla="*/ 1426287 w 1701214"/>
                <a:gd name="connsiteY9" fmla="*/ 72635 h 979817"/>
                <a:gd name="connsiteX10" fmla="*/ 1537642 w 1701214"/>
                <a:gd name="connsiteY10" fmla="*/ 57052 h 979817"/>
                <a:gd name="connsiteX11" fmla="*/ 1701214 w 1701214"/>
                <a:gd name="connsiteY11" fmla="*/ 36604 h 979817"/>
                <a:gd name="connsiteX12" fmla="*/ 1698651 w 1701214"/>
                <a:gd name="connsiteY12" fmla="*/ 935594 h 979817"/>
                <a:gd name="connsiteX13" fmla="*/ 1343571 w 1701214"/>
                <a:gd name="connsiteY13" fmla="*/ 974719 h 979817"/>
                <a:gd name="connsiteX14" fmla="*/ 1154601 w 1701214"/>
                <a:gd name="connsiteY14" fmla="*/ 979816 h 979817"/>
                <a:gd name="connsiteX15" fmla="*/ 977671 w 1701214"/>
                <a:gd name="connsiteY15" fmla="*/ 970196 h 979817"/>
                <a:gd name="connsiteX16" fmla="*/ 827143 w 1701214"/>
                <a:gd name="connsiteY16" fmla="*/ 886678 h 979817"/>
                <a:gd name="connsiteX17" fmla="*/ 652867 w 1701214"/>
                <a:gd name="connsiteY17" fmla="*/ 855451 h 979817"/>
                <a:gd name="connsiteX18" fmla="*/ 498117 w 1701214"/>
                <a:gd name="connsiteY18" fmla="*/ 804103 h 979817"/>
                <a:gd name="connsiteX19" fmla="*/ 366472 w 1701214"/>
                <a:gd name="connsiteY19" fmla="*/ 754291 h 979817"/>
                <a:gd name="connsiteX20" fmla="*/ 224153 w 1701214"/>
                <a:gd name="connsiteY20" fmla="*/ 729385 h 979817"/>
                <a:gd name="connsiteX21" fmla="*/ 56928 w 1701214"/>
                <a:gd name="connsiteY21" fmla="*/ 708037 h 979817"/>
                <a:gd name="connsiteX22" fmla="*/ 0 w 1701214"/>
                <a:gd name="connsiteY22" fmla="*/ 711595 h 979817"/>
                <a:gd name="connsiteX23" fmla="*/ 0 w 1701214"/>
                <a:gd name="connsiteY23" fmla="*/ 0 h 979817"/>
                <a:gd name="connsiteX0" fmla="*/ 0 w 1701214"/>
                <a:gd name="connsiteY0" fmla="*/ 0 h 979817"/>
                <a:gd name="connsiteX1" fmla="*/ 142319 w 1701214"/>
                <a:gd name="connsiteY1" fmla="*/ 14232 h 979817"/>
                <a:gd name="connsiteX2" fmla="*/ 428048 w 1701214"/>
                <a:gd name="connsiteY2" fmla="*/ 30152 h 979817"/>
                <a:gd name="connsiteX3" fmla="*/ 563932 w 1701214"/>
                <a:gd name="connsiteY3" fmla="*/ 39829 h 979817"/>
                <a:gd name="connsiteX4" fmla="*/ 720594 w 1701214"/>
                <a:gd name="connsiteY4" fmla="*/ 51982 h 979817"/>
                <a:gd name="connsiteX5" fmla="*/ 871198 w 1701214"/>
                <a:gd name="connsiteY5" fmla="*/ 77023 h 979817"/>
                <a:gd name="connsiteX6" fmla="*/ 970871 w 1701214"/>
                <a:gd name="connsiteY6" fmla="*/ 82769 h 979817"/>
                <a:gd name="connsiteX7" fmla="*/ 1125762 w 1701214"/>
                <a:gd name="connsiteY7" fmla="*/ 89160 h 979817"/>
                <a:gd name="connsiteX8" fmla="*/ 1290031 w 1701214"/>
                <a:gd name="connsiteY8" fmla="*/ 63308 h 979817"/>
                <a:gd name="connsiteX9" fmla="*/ 1426287 w 1701214"/>
                <a:gd name="connsiteY9" fmla="*/ 72635 h 979817"/>
                <a:gd name="connsiteX10" fmla="*/ 1537642 w 1701214"/>
                <a:gd name="connsiteY10" fmla="*/ 57052 h 979817"/>
                <a:gd name="connsiteX11" fmla="*/ 1701214 w 1701214"/>
                <a:gd name="connsiteY11" fmla="*/ 36604 h 979817"/>
                <a:gd name="connsiteX12" fmla="*/ 1698651 w 1701214"/>
                <a:gd name="connsiteY12" fmla="*/ 935594 h 979817"/>
                <a:gd name="connsiteX13" fmla="*/ 1343571 w 1701214"/>
                <a:gd name="connsiteY13" fmla="*/ 974719 h 979817"/>
                <a:gd name="connsiteX14" fmla="*/ 1154601 w 1701214"/>
                <a:gd name="connsiteY14" fmla="*/ 979816 h 979817"/>
                <a:gd name="connsiteX15" fmla="*/ 977671 w 1701214"/>
                <a:gd name="connsiteY15" fmla="*/ 970196 h 979817"/>
                <a:gd name="connsiteX16" fmla="*/ 827143 w 1701214"/>
                <a:gd name="connsiteY16" fmla="*/ 886678 h 979817"/>
                <a:gd name="connsiteX17" fmla="*/ 652867 w 1701214"/>
                <a:gd name="connsiteY17" fmla="*/ 855451 h 979817"/>
                <a:gd name="connsiteX18" fmla="*/ 498117 w 1701214"/>
                <a:gd name="connsiteY18" fmla="*/ 804103 h 979817"/>
                <a:gd name="connsiteX19" fmla="*/ 366472 w 1701214"/>
                <a:gd name="connsiteY19" fmla="*/ 754291 h 979817"/>
                <a:gd name="connsiteX20" fmla="*/ 224153 w 1701214"/>
                <a:gd name="connsiteY20" fmla="*/ 729385 h 979817"/>
                <a:gd name="connsiteX21" fmla="*/ 56928 w 1701214"/>
                <a:gd name="connsiteY21" fmla="*/ 708037 h 979817"/>
                <a:gd name="connsiteX22" fmla="*/ 0 w 1701214"/>
                <a:gd name="connsiteY22" fmla="*/ 711595 h 979817"/>
                <a:gd name="connsiteX23" fmla="*/ 0 w 1701214"/>
                <a:gd name="connsiteY23" fmla="*/ 0 h 979817"/>
                <a:gd name="connsiteX0" fmla="*/ 0 w 1701214"/>
                <a:gd name="connsiteY0" fmla="*/ 0 h 979817"/>
                <a:gd name="connsiteX1" fmla="*/ 142319 w 1701214"/>
                <a:gd name="connsiteY1" fmla="*/ 14232 h 979817"/>
                <a:gd name="connsiteX2" fmla="*/ 428048 w 1701214"/>
                <a:gd name="connsiteY2" fmla="*/ 30152 h 979817"/>
                <a:gd name="connsiteX3" fmla="*/ 563932 w 1701214"/>
                <a:gd name="connsiteY3" fmla="*/ 39829 h 979817"/>
                <a:gd name="connsiteX4" fmla="*/ 720594 w 1701214"/>
                <a:gd name="connsiteY4" fmla="*/ 51982 h 979817"/>
                <a:gd name="connsiteX5" fmla="*/ 871198 w 1701214"/>
                <a:gd name="connsiteY5" fmla="*/ 77023 h 979817"/>
                <a:gd name="connsiteX6" fmla="*/ 970871 w 1701214"/>
                <a:gd name="connsiteY6" fmla="*/ 82769 h 979817"/>
                <a:gd name="connsiteX7" fmla="*/ 1125762 w 1701214"/>
                <a:gd name="connsiteY7" fmla="*/ 89160 h 979817"/>
                <a:gd name="connsiteX8" fmla="*/ 1290031 w 1701214"/>
                <a:gd name="connsiteY8" fmla="*/ 63308 h 979817"/>
                <a:gd name="connsiteX9" fmla="*/ 1426287 w 1701214"/>
                <a:gd name="connsiteY9" fmla="*/ 72635 h 979817"/>
                <a:gd name="connsiteX10" fmla="*/ 1537642 w 1701214"/>
                <a:gd name="connsiteY10" fmla="*/ 57052 h 979817"/>
                <a:gd name="connsiteX11" fmla="*/ 1701214 w 1701214"/>
                <a:gd name="connsiteY11" fmla="*/ 36604 h 979817"/>
                <a:gd name="connsiteX12" fmla="*/ 1698651 w 1701214"/>
                <a:gd name="connsiteY12" fmla="*/ 935594 h 979817"/>
                <a:gd name="connsiteX13" fmla="*/ 1343571 w 1701214"/>
                <a:gd name="connsiteY13" fmla="*/ 974719 h 979817"/>
                <a:gd name="connsiteX14" fmla="*/ 1154601 w 1701214"/>
                <a:gd name="connsiteY14" fmla="*/ 979816 h 979817"/>
                <a:gd name="connsiteX15" fmla="*/ 977671 w 1701214"/>
                <a:gd name="connsiteY15" fmla="*/ 970196 h 979817"/>
                <a:gd name="connsiteX16" fmla="*/ 828376 w 1701214"/>
                <a:gd name="connsiteY16" fmla="*/ 905404 h 979817"/>
                <a:gd name="connsiteX17" fmla="*/ 652867 w 1701214"/>
                <a:gd name="connsiteY17" fmla="*/ 855451 h 979817"/>
                <a:gd name="connsiteX18" fmla="*/ 498117 w 1701214"/>
                <a:gd name="connsiteY18" fmla="*/ 804103 h 979817"/>
                <a:gd name="connsiteX19" fmla="*/ 366472 w 1701214"/>
                <a:gd name="connsiteY19" fmla="*/ 754291 h 979817"/>
                <a:gd name="connsiteX20" fmla="*/ 224153 w 1701214"/>
                <a:gd name="connsiteY20" fmla="*/ 729385 h 979817"/>
                <a:gd name="connsiteX21" fmla="*/ 56928 w 1701214"/>
                <a:gd name="connsiteY21" fmla="*/ 708037 h 979817"/>
                <a:gd name="connsiteX22" fmla="*/ 0 w 1701214"/>
                <a:gd name="connsiteY22" fmla="*/ 711595 h 979817"/>
                <a:gd name="connsiteX23" fmla="*/ 0 w 1701214"/>
                <a:gd name="connsiteY23" fmla="*/ 0 h 979817"/>
                <a:gd name="connsiteX0" fmla="*/ 0 w 1701214"/>
                <a:gd name="connsiteY0" fmla="*/ 0 h 979817"/>
                <a:gd name="connsiteX1" fmla="*/ 142319 w 1701214"/>
                <a:gd name="connsiteY1" fmla="*/ 14232 h 979817"/>
                <a:gd name="connsiteX2" fmla="*/ 428048 w 1701214"/>
                <a:gd name="connsiteY2" fmla="*/ 30152 h 979817"/>
                <a:gd name="connsiteX3" fmla="*/ 563932 w 1701214"/>
                <a:gd name="connsiteY3" fmla="*/ 39829 h 979817"/>
                <a:gd name="connsiteX4" fmla="*/ 720594 w 1701214"/>
                <a:gd name="connsiteY4" fmla="*/ 51982 h 979817"/>
                <a:gd name="connsiteX5" fmla="*/ 871198 w 1701214"/>
                <a:gd name="connsiteY5" fmla="*/ 77023 h 979817"/>
                <a:gd name="connsiteX6" fmla="*/ 970871 w 1701214"/>
                <a:gd name="connsiteY6" fmla="*/ 82769 h 979817"/>
                <a:gd name="connsiteX7" fmla="*/ 1125762 w 1701214"/>
                <a:gd name="connsiteY7" fmla="*/ 89160 h 979817"/>
                <a:gd name="connsiteX8" fmla="*/ 1295297 w 1701214"/>
                <a:gd name="connsiteY8" fmla="*/ 87565 h 979817"/>
                <a:gd name="connsiteX9" fmla="*/ 1426287 w 1701214"/>
                <a:gd name="connsiteY9" fmla="*/ 72635 h 979817"/>
                <a:gd name="connsiteX10" fmla="*/ 1537642 w 1701214"/>
                <a:gd name="connsiteY10" fmla="*/ 57052 h 979817"/>
                <a:gd name="connsiteX11" fmla="*/ 1701214 w 1701214"/>
                <a:gd name="connsiteY11" fmla="*/ 36604 h 979817"/>
                <a:gd name="connsiteX12" fmla="*/ 1698651 w 1701214"/>
                <a:gd name="connsiteY12" fmla="*/ 935594 h 979817"/>
                <a:gd name="connsiteX13" fmla="*/ 1343571 w 1701214"/>
                <a:gd name="connsiteY13" fmla="*/ 974719 h 979817"/>
                <a:gd name="connsiteX14" fmla="*/ 1154601 w 1701214"/>
                <a:gd name="connsiteY14" fmla="*/ 979816 h 979817"/>
                <a:gd name="connsiteX15" fmla="*/ 977671 w 1701214"/>
                <a:gd name="connsiteY15" fmla="*/ 970196 h 979817"/>
                <a:gd name="connsiteX16" fmla="*/ 828376 w 1701214"/>
                <a:gd name="connsiteY16" fmla="*/ 905404 h 979817"/>
                <a:gd name="connsiteX17" fmla="*/ 652867 w 1701214"/>
                <a:gd name="connsiteY17" fmla="*/ 855451 h 979817"/>
                <a:gd name="connsiteX18" fmla="*/ 498117 w 1701214"/>
                <a:gd name="connsiteY18" fmla="*/ 804103 h 979817"/>
                <a:gd name="connsiteX19" fmla="*/ 366472 w 1701214"/>
                <a:gd name="connsiteY19" fmla="*/ 754291 h 979817"/>
                <a:gd name="connsiteX20" fmla="*/ 224153 w 1701214"/>
                <a:gd name="connsiteY20" fmla="*/ 729385 h 979817"/>
                <a:gd name="connsiteX21" fmla="*/ 56928 w 1701214"/>
                <a:gd name="connsiteY21" fmla="*/ 708037 h 979817"/>
                <a:gd name="connsiteX22" fmla="*/ 0 w 1701214"/>
                <a:gd name="connsiteY22" fmla="*/ 711595 h 979817"/>
                <a:gd name="connsiteX23" fmla="*/ 0 w 1701214"/>
                <a:gd name="connsiteY23" fmla="*/ 0 h 97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01214" h="979817">
                  <a:moveTo>
                    <a:pt x="0" y="0"/>
                  </a:moveTo>
                  <a:lnTo>
                    <a:pt x="142319" y="14232"/>
                  </a:lnTo>
                  <a:lnTo>
                    <a:pt x="428048" y="30152"/>
                  </a:lnTo>
                  <a:lnTo>
                    <a:pt x="563932" y="39829"/>
                  </a:lnTo>
                  <a:lnTo>
                    <a:pt x="720594" y="51982"/>
                  </a:lnTo>
                  <a:lnTo>
                    <a:pt x="871198" y="77023"/>
                  </a:lnTo>
                  <a:lnTo>
                    <a:pt x="970871" y="82769"/>
                  </a:lnTo>
                  <a:lnTo>
                    <a:pt x="1125762" y="89160"/>
                  </a:lnTo>
                  <a:lnTo>
                    <a:pt x="1295297" y="87565"/>
                  </a:lnTo>
                  <a:lnTo>
                    <a:pt x="1426287" y="72635"/>
                  </a:lnTo>
                  <a:lnTo>
                    <a:pt x="1537642" y="57052"/>
                  </a:lnTo>
                  <a:lnTo>
                    <a:pt x="1701214" y="36604"/>
                  </a:lnTo>
                  <a:cubicBezTo>
                    <a:pt x="1700360" y="336267"/>
                    <a:pt x="1699505" y="635931"/>
                    <a:pt x="1698651" y="935594"/>
                  </a:cubicBezTo>
                  <a:lnTo>
                    <a:pt x="1343571" y="974719"/>
                  </a:lnTo>
                  <a:lnTo>
                    <a:pt x="1154601" y="979816"/>
                  </a:lnTo>
                  <a:lnTo>
                    <a:pt x="977671" y="970196"/>
                  </a:lnTo>
                  <a:cubicBezTo>
                    <a:pt x="926673" y="926314"/>
                    <a:pt x="899054" y="952901"/>
                    <a:pt x="828376" y="905404"/>
                  </a:cubicBezTo>
                  <a:cubicBezTo>
                    <a:pt x="757698" y="857907"/>
                    <a:pt x="716911" y="896961"/>
                    <a:pt x="652867" y="855451"/>
                  </a:cubicBezTo>
                  <a:lnTo>
                    <a:pt x="498117" y="804103"/>
                  </a:lnTo>
                  <a:lnTo>
                    <a:pt x="366472" y="754291"/>
                  </a:lnTo>
                  <a:lnTo>
                    <a:pt x="224153" y="729385"/>
                  </a:lnTo>
                  <a:lnTo>
                    <a:pt x="56928" y="708037"/>
                  </a:lnTo>
                  <a:lnTo>
                    <a:pt x="0" y="71159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885">
                  <a:srgbClr val="00B050"/>
                </a:gs>
                <a:gs pos="25000">
                  <a:srgbClr val="76D42B"/>
                </a:gs>
                <a:gs pos="100000">
                  <a:srgbClr val="FFFF00"/>
                </a:gs>
                <a:gs pos="100000">
                  <a:srgbClr val="00B050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 rot="16200000">
              <a:off x="5715994" y="3341439"/>
              <a:ext cx="73529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>
                  <a:latin typeface="Calibri"/>
                  <a:cs typeface="Calibri"/>
                </a:rPr>
                <a:t>138,000 ha</a:t>
              </a: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4452785" y="3394211"/>
              <a:ext cx="1530801" cy="56062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3695583" y="3478755"/>
              <a:ext cx="101189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latin typeface="Calibri"/>
                  <a:cs typeface="Calibri"/>
                </a:rPr>
                <a:t>Mangroves</a:t>
              </a: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5968244" y="1365809"/>
              <a:ext cx="258602" cy="42301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090119" y="1369586"/>
              <a:ext cx="258602" cy="42228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137" name="Freeform: Shape 77"/>
            <p:cNvSpPr/>
            <p:nvPr/>
          </p:nvSpPr>
          <p:spPr>
            <a:xfrm>
              <a:off x="4659808" y="3140632"/>
              <a:ext cx="1319490" cy="1903776"/>
            </a:xfrm>
            <a:custGeom>
              <a:avLst/>
              <a:gdLst>
                <a:gd name="connsiteX0" fmla="*/ 120971 w 1953329"/>
                <a:gd name="connsiteY0" fmla="*/ 0 h 1875054"/>
                <a:gd name="connsiteX1" fmla="*/ 302428 w 1953329"/>
                <a:gd name="connsiteY1" fmla="*/ 32022 h 1875054"/>
                <a:gd name="connsiteX2" fmla="*/ 480327 w 1953329"/>
                <a:gd name="connsiteY2" fmla="*/ 85392 h 1875054"/>
                <a:gd name="connsiteX3" fmla="*/ 647552 w 1953329"/>
                <a:gd name="connsiteY3" fmla="*/ 177899 h 1875054"/>
                <a:gd name="connsiteX4" fmla="*/ 736501 w 1953329"/>
                <a:gd name="connsiteY4" fmla="*/ 252616 h 1875054"/>
                <a:gd name="connsiteX5" fmla="*/ 850356 w 1953329"/>
                <a:gd name="connsiteY5" fmla="*/ 362914 h 1875054"/>
                <a:gd name="connsiteX6" fmla="*/ 942864 w 1953329"/>
                <a:gd name="connsiteY6" fmla="*/ 491001 h 1875054"/>
                <a:gd name="connsiteX7" fmla="*/ 992676 w 1953329"/>
                <a:gd name="connsiteY7" fmla="*/ 597740 h 1875054"/>
                <a:gd name="connsiteX8" fmla="*/ 1038929 w 1953329"/>
                <a:gd name="connsiteY8" fmla="*/ 736501 h 1875054"/>
                <a:gd name="connsiteX9" fmla="*/ 1099415 w 1953329"/>
                <a:gd name="connsiteY9" fmla="*/ 989118 h 1875054"/>
                <a:gd name="connsiteX10" fmla="*/ 1138553 w 1953329"/>
                <a:gd name="connsiteY10" fmla="*/ 1156342 h 1875054"/>
                <a:gd name="connsiteX11" fmla="*/ 1191922 w 1953329"/>
                <a:gd name="connsiteY11" fmla="*/ 1259524 h 1875054"/>
                <a:gd name="connsiteX12" fmla="*/ 1255966 w 1953329"/>
                <a:gd name="connsiteY12" fmla="*/ 1330683 h 1875054"/>
                <a:gd name="connsiteX13" fmla="*/ 1327125 w 1953329"/>
                <a:gd name="connsiteY13" fmla="*/ 1373379 h 1875054"/>
                <a:gd name="connsiteX14" fmla="*/ 1505024 w 1953329"/>
                <a:gd name="connsiteY14" fmla="*/ 1408959 h 1875054"/>
                <a:gd name="connsiteX15" fmla="*/ 1953329 w 1953329"/>
                <a:gd name="connsiteY15" fmla="*/ 1398285 h 1875054"/>
                <a:gd name="connsiteX16" fmla="*/ 1928423 w 1953329"/>
                <a:gd name="connsiteY16" fmla="*/ 1871496 h 1875054"/>
                <a:gd name="connsiteX17" fmla="*/ 1828800 w 1953329"/>
                <a:gd name="connsiteY17" fmla="*/ 1875054 h 1875054"/>
                <a:gd name="connsiteX18" fmla="*/ 1707829 w 1953329"/>
                <a:gd name="connsiteY18" fmla="*/ 1860822 h 1875054"/>
                <a:gd name="connsiteX19" fmla="*/ 1412517 w 1953329"/>
                <a:gd name="connsiteY19" fmla="*/ 1850148 h 1875054"/>
                <a:gd name="connsiteX20" fmla="*/ 1206154 w 1953329"/>
                <a:gd name="connsiteY20" fmla="*/ 1814568 h 1875054"/>
                <a:gd name="connsiteX21" fmla="*/ 1038929 w 1953329"/>
                <a:gd name="connsiteY21" fmla="*/ 1743409 h 1875054"/>
                <a:gd name="connsiteX22" fmla="*/ 957096 w 1953329"/>
                <a:gd name="connsiteY22" fmla="*/ 1654459 h 1875054"/>
                <a:gd name="connsiteX23" fmla="*/ 910842 w 1953329"/>
                <a:gd name="connsiteY23" fmla="*/ 1579742 h 1875054"/>
                <a:gd name="connsiteX24" fmla="*/ 829009 w 1953329"/>
                <a:gd name="connsiteY24" fmla="*/ 1337799 h 1875054"/>
                <a:gd name="connsiteX25" fmla="*/ 757849 w 1953329"/>
                <a:gd name="connsiteY25" fmla="*/ 992676 h 1875054"/>
                <a:gd name="connsiteX26" fmla="*/ 690248 w 1953329"/>
                <a:gd name="connsiteY26" fmla="*/ 729385 h 1875054"/>
                <a:gd name="connsiteX27" fmla="*/ 636878 w 1953329"/>
                <a:gd name="connsiteY27" fmla="*/ 594182 h 1875054"/>
                <a:gd name="connsiteX28" fmla="*/ 555044 w 1953329"/>
                <a:gd name="connsiteY28" fmla="*/ 483885 h 1875054"/>
                <a:gd name="connsiteX29" fmla="*/ 430515 w 1953329"/>
                <a:gd name="connsiteY29" fmla="*/ 437631 h 1875054"/>
                <a:gd name="connsiteX30" fmla="*/ 288196 w 1953329"/>
                <a:gd name="connsiteY30" fmla="*/ 412725 h 1875054"/>
                <a:gd name="connsiteX31" fmla="*/ 192131 w 1953329"/>
                <a:gd name="connsiteY31" fmla="*/ 405609 h 1875054"/>
                <a:gd name="connsiteX32" fmla="*/ 106739 w 1953329"/>
                <a:gd name="connsiteY32" fmla="*/ 398493 h 1875054"/>
                <a:gd name="connsiteX33" fmla="*/ 0 w 1953329"/>
                <a:gd name="connsiteY33" fmla="*/ 398493 h 1875054"/>
                <a:gd name="connsiteX34" fmla="*/ 3558 w 1953329"/>
                <a:gd name="connsiteY34" fmla="*/ 3558 h 1875054"/>
                <a:gd name="connsiteX35" fmla="*/ 120971 w 1953329"/>
                <a:gd name="connsiteY35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93806 w 1956887"/>
                <a:gd name="connsiteY26" fmla="*/ 729385 h 1875054"/>
                <a:gd name="connsiteX27" fmla="*/ 640436 w 1956887"/>
                <a:gd name="connsiteY27" fmla="*/ 594182 h 1875054"/>
                <a:gd name="connsiteX28" fmla="*/ 558602 w 1956887"/>
                <a:gd name="connsiteY28" fmla="*/ 483885 h 1875054"/>
                <a:gd name="connsiteX29" fmla="*/ 434073 w 1956887"/>
                <a:gd name="connsiteY29" fmla="*/ 437631 h 1875054"/>
                <a:gd name="connsiteX30" fmla="*/ 291754 w 1956887"/>
                <a:gd name="connsiteY30" fmla="*/ 412725 h 1875054"/>
                <a:gd name="connsiteX31" fmla="*/ 195689 w 1956887"/>
                <a:gd name="connsiteY31" fmla="*/ 405609 h 1875054"/>
                <a:gd name="connsiteX32" fmla="*/ 110297 w 1956887"/>
                <a:gd name="connsiteY32" fmla="*/ 398493 h 1875054"/>
                <a:gd name="connsiteX33" fmla="*/ 0 w 1956887"/>
                <a:gd name="connsiteY33" fmla="*/ 494559 h 1875054"/>
                <a:gd name="connsiteX34" fmla="*/ 7116 w 1956887"/>
                <a:gd name="connsiteY34" fmla="*/ 3558 h 1875054"/>
                <a:gd name="connsiteX35" fmla="*/ 124529 w 1956887"/>
                <a:gd name="connsiteY35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93806 w 1956887"/>
                <a:gd name="connsiteY26" fmla="*/ 729385 h 1875054"/>
                <a:gd name="connsiteX27" fmla="*/ 640436 w 1956887"/>
                <a:gd name="connsiteY27" fmla="*/ 594182 h 1875054"/>
                <a:gd name="connsiteX28" fmla="*/ 558602 w 1956887"/>
                <a:gd name="connsiteY28" fmla="*/ 483885 h 1875054"/>
                <a:gd name="connsiteX29" fmla="*/ 434073 w 1956887"/>
                <a:gd name="connsiteY29" fmla="*/ 437631 h 1875054"/>
                <a:gd name="connsiteX30" fmla="*/ 291754 w 1956887"/>
                <a:gd name="connsiteY30" fmla="*/ 412725 h 1875054"/>
                <a:gd name="connsiteX31" fmla="*/ 195689 w 1956887"/>
                <a:gd name="connsiteY31" fmla="*/ 405609 h 1875054"/>
                <a:gd name="connsiteX32" fmla="*/ 135203 w 1956887"/>
                <a:gd name="connsiteY32" fmla="*/ 505233 h 1875054"/>
                <a:gd name="connsiteX33" fmla="*/ 0 w 1956887"/>
                <a:gd name="connsiteY33" fmla="*/ 494559 h 1875054"/>
                <a:gd name="connsiteX34" fmla="*/ 7116 w 1956887"/>
                <a:gd name="connsiteY34" fmla="*/ 3558 h 1875054"/>
                <a:gd name="connsiteX35" fmla="*/ 124529 w 1956887"/>
                <a:gd name="connsiteY35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93806 w 1956887"/>
                <a:gd name="connsiteY26" fmla="*/ 729385 h 1875054"/>
                <a:gd name="connsiteX27" fmla="*/ 640436 w 1956887"/>
                <a:gd name="connsiteY27" fmla="*/ 594182 h 1875054"/>
                <a:gd name="connsiteX28" fmla="*/ 558602 w 1956887"/>
                <a:gd name="connsiteY28" fmla="*/ 483885 h 1875054"/>
                <a:gd name="connsiteX29" fmla="*/ 434073 w 1956887"/>
                <a:gd name="connsiteY29" fmla="*/ 437631 h 1875054"/>
                <a:gd name="connsiteX30" fmla="*/ 291754 w 1956887"/>
                <a:gd name="connsiteY30" fmla="*/ 412725 h 1875054"/>
                <a:gd name="connsiteX31" fmla="*/ 217037 w 1956887"/>
                <a:gd name="connsiteY31" fmla="*/ 487443 h 1875054"/>
                <a:gd name="connsiteX32" fmla="*/ 135203 w 1956887"/>
                <a:gd name="connsiteY32" fmla="*/ 505233 h 1875054"/>
                <a:gd name="connsiteX33" fmla="*/ 0 w 1956887"/>
                <a:gd name="connsiteY33" fmla="*/ 494559 h 1875054"/>
                <a:gd name="connsiteX34" fmla="*/ 7116 w 1956887"/>
                <a:gd name="connsiteY34" fmla="*/ 3558 h 1875054"/>
                <a:gd name="connsiteX35" fmla="*/ 124529 w 1956887"/>
                <a:gd name="connsiteY35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93806 w 1956887"/>
                <a:gd name="connsiteY26" fmla="*/ 729385 h 1875054"/>
                <a:gd name="connsiteX27" fmla="*/ 640436 w 1956887"/>
                <a:gd name="connsiteY27" fmla="*/ 594182 h 1875054"/>
                <a:gd name="connsiteX28" fmla="*/ 558602 w 1956887"/>
                <a:gd name="connsiteY28" fmla="*/ 483885 h 1875054"/>
                <a:gd name="connsiteX29" fmla="*/ 434073 w 1956887"/>
                <a:gd name="connsiteY29" fmla="*/ 437631 h 1875054"/>
                <a:gd name="connsiteX30" fmla="*/ 316660 w 1956887"/>
                <a:gd name="connsiteY30" fmla="*/ 480327 h 1875054"/>
                <a:gd name="connsiteX31" fmla="*/ 217037 w 1956887"/>
                <a:gd name="connsiteY31" fmla="*/ 487443 h 1875054"/>
                <a:gd name="connsiteX32" fmla="*/ 135203 w 1956887"/>
                <a:gd name="connsiteY32" fmla="*/ 505233 h 1875054"/>
                <a:gd name="connsiteX33" fmla="*/ 0 w 1956887"/>
                <a:gd name="connsiteY33" fmla="*/ 494559 h 1875054"/>
                <a:gd name="connsiteX34" fmla="*/ 7116 w 1956887"/>
                <a:gd name="connsiteY34" fmla="*/ 3558 h 1875054"/>
                <a:gd name="connsiteX35" fmla="*/ 124529 w 1956887"/>
                <a:gd name="connsiteY35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93806 w 1956887"/>
                <a:gd name="connsiteY26" fmla="*/ 729385 h 1875054"/>
                <a:gd name="connsiteX27" fmla="*/ 640436 w 1956887"/>
                <a:gd name="connsiteY27" fmla="*/ 594182 h 1875054"/>
                <a:gd name="connsiteX28" fmla="*/ 558602 w 1956887"/>
                <a:gd name="connsiteY28" fmla="*/ 483885 h 1875054"/>
                <a:gd name="connsiteX29" fmla="*/ 437631 w 1956887"/>
                <a:gd name="connsiteY29" fmla="*/ 487443 h 1875054"/>
                <a:gd name="connsiteX30" fmla="*/ 316660 w 1956887"/>
                <a:gd name="connsiteY30" fmla="*/ 480327 h 1875054"/>
                <a:gd name="connsiteX31" fmla="*/ 217037 w 1956887"/>
                <a:gd name="connsiteY31" fmla="*/ 487443 h 1875054"/>
                <a:gd name="connsiteX32" fmla="*/ 135203 w 1956887"/>
                <a:gd name="connsiteY32" fmla="*/ 505233 h 1875054"/>
                <a:gd name="connsiteX33" fmla="*/ 0 w 1956887"/>
                <a:gd name="connsiteY33" fmla="*/ 494559 h 1875054"/>
                <a:gd name="connsiteX34" fmla="*/ 7116 w 1956887"/>
                <a:gd name="connsiteY34" fmla="*/ 3558 h 1875054"/>
                <a:gd name="connsiteX35" fmla="*/ 124529 w 1956887"/>
                <a:gd name="connsiteY35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93806 w 1956887"/>
                <a:gd name="connsiteY26" fmla="*/ 729385 h 1875054"/>
                <a:gd name="connsiteX27" fmla="*/ 640436 w 1956887"/>
                <a:gd name="connsiteY27" fmla="*/ 594182 h 1875054"/>
                <a:gd name="connsiteX28" fmla="*/ 558602 w 1956887"/>
                <a:gd name="connsiteY28" fmla="*/ 483885 h 1875054"/>
                <a:gd name="connsiteX29" fmla="*/ 437631 w 1956887"/>
                <a:gd name="connsiteY29" fmla="*/ 487443 h 1875054"/>
                <a:gd name="connsiteX30" fmla="*/ 316660 w 1956887"/>
                <a:gd name="connsiteY30" fmla="*/ 480327 h 1875054"/>
                <a:gd name="connsiteX31" fmla="*/ 241943 w 1956887"/>
                <a:gd name="connsiteY31" fmla="*/ 498117 h 1875054"/>
                <a:gd name="connsiteX32" fmla="*/ 135203 w 1956887"/>
                <a:gd name="connsiteY32" fmla="*/ 505233 h 1875054"/>
                <a:gd name="connsiteX33" fmla="*/ 0 w 1956887"/>
                <a:gd name="connsiteY33" fmla="*/ 494559 h 1875054"/>
                <a:gd name="connsiteX34" fmla="*/ 7116 w 1956887"/>
                <a:gd name="connsiteY34" fmla="*/ 3558 h 1875054"/>
                <a:gd name="connsiteX35" fmla="*/ 124529 w 1956887"/>
                <a:gd name="connsiteY35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93806 w 1956887"/>
                <a:gd name="connsiteY26" fmla="*/ 729385 h 1875054"/>
                <a:gd name="connsiteX27" fmla="*/ 640436 w 1956887"/>
                <a:gd name="connsiteY27" fmla="*/ 594182 h 1875054"/>
                <a:gd name="connsiteX28" fmla="*/ 558602 w 1956887"/>
                <a:gd name="connsiteY28" fmla="*/ 483885 h 1875054"/>
                <a:gd name="connsiteX29" fmla="*/ 437631 w 1956887"/>
                <a:gd name="connsiteY29" fmla="*/ 487443 h 1875054"/>
                <a:gd name="connsiteX30" fmla="*/ 373588 w 1956887"/>
                <a:gd name="connsiteY30" fmla="*/ 498117 h 1875054"/>
                <a:gd name="connsiteX31" fmla="*/ 241943 w 1956887"/>
                <a:gd name="connsiteY31" fmla="*/ 498117 h 1875054"/>
                <a:gd name="connsiteX32" fmla="*/ 135203 w 1956887"/>
                <a:gd name="connsiteY32" fmla="*/ 505233 h 1875054"/>
                <a:gd name="connsiteX33" fmla="*/ 0 w 1956887"/>
                <a:gd name="connsiteY33" fmla="*/ 494559 h 1875054"/>
                <a:gd name="connsiteX34" fmla="*/ 7116 w 1956887"/>
                <a:gd name="connsiteY34" fmla="*/ 3558 h 1875054"/>
                <a:gd name="connsiteX35" fmla="*/ 124529 w 1956887"/>
                <a:gd name="connsiteY35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93806 w 1956887"/>
                <a:gd name="connsiteY26" fmla="*/ 729385 h 1875054"/>
                <a:gd name="connsiteX27" fmla="*/ 640436 w 1956887"/>
                <a:gd name="connsiteY27" fmla="*/ 594182 h 1875054"/>
                <a:gd name="connsiteX28" fmla="*/ 558602 w 1956887"/>
                <a:gd name="connsiteY28" fmla="*/ 483885 h 1875054"/>
                <a:gd name="connsiteX29" fmla="*/ 437631 w 1956887"/>
                <a:gd name="connsiteY29" fmla="*/ 487443 h 1875054"/>
                <a:gd name="connsiteX30" fmla="*/ 373588 w 1956887"/>
                <a:gd name="connsiteY30" fmla="*/ 498117 h 1875054"/>
                <a:gd name="connsiteX31" fmla="*/ 241943 w 1956887"/>
                <a:gd name="connsiteY31" fmla="*/ 498117 h 1875054"/>
                <a:gd name="connsiteX32" fmla="*/ 177899 w 1956887"/>
                <a:gd name="connsiteY32" fmla="*/ 505233 h 1875054"/>
                <a:gd name="connsiteX33" fmla="*/ 135203 w 1956887"/>
                <a:gd name="connsiteY33" fmla="*/ 505233 h 1875054"/>
                <a:gd name="connsiteX34" fmla="*/ 0 w 1956887"/>
                <a:gd name="connsiteY34" fmla="*/ 494559 h 1875054"/>
                <a:gd name="connsiteX35" fmla="*/ 7116 w 1956887"/>
                <a:gd name="connsiteY35" fmla="*/ 3558 h 1875054"/>
                <a:gd name="connsiteX36" fmla="*/ 124529 w 1956887"/>
                <a:gd name="connsiteY36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93806 w 1956887"/>
                <a:gd name="connsiteY26" fmla="*/ 729385 h 1875054"/>
                <a:gd name="connsiteX27" fmla="*/ 640436 w 1956887"/>
                <a:gd name="connsiteY27" fmla="*/ 594182 h 1875054"/>
                <a:gd name="connsiteX28" fmla="*/ 537255 w 1956887"/>
                <a:gd name="connsiteY28" fmla="*/ 608414 h 1875054"/>
                <a:gd name="connsiteX29" fmla="*/ 437631 w 1956887"/>
                <a:gd name="connsiteY29" fmla="*/ 487443 h 1875054"/>
                <a:gd name="connsiteX30" fmla="*/ 373588 w 1956887"/>
                <a:gd name="connsiteY30" fmla="*/ 498117 h 1875054"/>
                <a:gd name="connsiteX31" fmla="*/ 241943 w 1956887"/>
                <a:gd name="connsiteY31" fmla="*/ 498117 h 1875054"/>
                <a:gd name="connsiteX32" fmla="*/ 177899 w 1956887"/>
                <a:gd name="connsiteY32" fmla="*/ 505233 h 1875054"/>
                <a:gd name="connsiteX33" fmla="*/ 135203 w 1956887"/>
                <a:gd name="connsiteY33" fmla="*/ 505233 h 1875054"/>
                <a:gd name="connsiteX34" fmla="*/ 0 w 1956887"/>
                <a:gd name="connsiteY34" fmla="*/ 494559 h 1875054"/>
                <a:gd name="connsiteX35" fmla="*/ 7116 w 1956887"/>
                <a:gd name="connsiteY35" fmla="*/ 3558 h 1875054"/>
                <a:gd name="connsiteX36" fmla="*/ 124529 w 1956887"/>
                <a:gd name="connsiteY36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93806 w 1956887"/>
                <a:gd name="connsiteY26" fmla="*/ 729385 h 1875054"/>
                <a:gd name="connsiteX27" fmla="*/ 597740 w 1956887"/>
                <a:gd name="connsiteY27" fmla="*/ 665342 h 1875054"/>
                <a:gd name="connsiteX28" fmla="*/ 537255 w 1956887"/>
                <a:gd name="connsiteY28" fmla="*/ 608414 h 1875054"/>
                <a:gd name="connsiteX29" fmla="*/ 437631 w 1956887"/>
                <a:gd name="connsiteY29" fmla="*/ 487443 h 1875054"/>
                <a:gd name="connsiteX30" fmla="*/ 373588 w 1956887"/>
                <a:gd name="connsiteY30" fmla="*/ 498117 h 1875054"/>
                <a:gd name="connsiteX31" fmla="*/ 241943 w 1956887"/>
                <a:gd name="connsiteY31" fmla="*/ 498117 h 1875054"/>
                <a:gd name="connsiteX32" fmla="*/ 177899 w 1956887"/>
                <a:gd name="connsiteY32" fmla="*/ 505233 h 1875054"/>
                <a:gd name="connsiteX33" fmla="*/ 135203 w 1956887"/>
                <a:gd name="connsiteY33" fmla="*/ 505233 h 1875054"/>
                <a:gd name="connsiteX34" fmla="*/ 0 w 1956887"/>
                <a:gd name="connsiteY34" fmla="*/ 494559 h 1875054"/>
                <a:gd name="connsiteX35" fmla="*/ 7116 w 1956887"/>
                <a:gd name="connsiteY35" fmla="*/ 3558 h 1875054"/>
                <a:gd name="connsiteX36" fmla="*/ 124529 w 1956887"/>
                <a:gd name="connsiteY36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61407 w 1956887"/>
                <a:gd name="connsiteY25" fmla="*/ 992676 h 1875054"/>
                <a:gd name="connsiteX26" fmla="*/ 651110 w 1956887"/>
                <a:gd name="connsiteY26" fmla="*/ 804103 h 1875054"/>
                <a:gd name="connsiteX27" fmla="*/ 597740 w 1956887"/>
                <a:gd name="connsiteY27" fmla="*/ 665342 h 1875054"/>
                <a:gd name="connsiteX28" fmla="*/ 537255 w 1956887"/>
                <a:gd name="connsiteY28" fmla="*/ 608414 h 1875054"/>
                <a:gd name="connsiteX29" fmla="*/ 437631 w 1956887"/>
                <a:gd name="connsiteY29" fmla="*/ 487443 h 1875054"/>
                <a:gd name="connsiteX30" fmla="*/ 373588 w 1956887"/>
                <a:gd name="connsiteY30" fmla="*/ 498117 h 1875054"/>
                <a:gd name="connsiteX31" fmla="*/ 241943 w 1956887"/>
                <a:gd name="connsiteY31" fmla="*/ 498117 h 1875054"/>
                <a:gd name="connsiteX32" fmla="*/ 177899 w 1956887"/>
                <a:gd name="connsiteY32" fmla="*/ 505233 h 1875054"/>
                <a:gd name="connsiteX33" fmla="*/ 135203 w 1956887"/>
                <a:gd name="connsiteY33" fmla="*/ 505233 h 1875054"/>
                <a:gd name="connsiteX34" fmla="*/ 0 w 1956887"/>
                <a:gd name="connsiteY34" fmla="*/ 494559 h 1875054"/>
                <a:gd name="connsiteX35" fmla="*/ 7116 w 1956887"/>
                <a:gd name="connsiteY35" fmla="*/ 3558 h 1875054"/>
                <a:gd name="connsiteX36" fmla="*/ 124529 w 1956887"/>
                <a:gd name="connsiteY36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832567 w 1956887"/>
                <a:gd name="connsiteY24" fmla="*/ 1337799 h 1875054"/>
                <a:gd name="connsiteX25" fmla="*/ 729385 w 1956887"/>
                <a:gd name="connsiteY25" fmla="*/ 1038929 h 1875054"/>
                <a:gd name="connsiteX26" fmla="*/ 651110 w 1956887"/>
                <a:gd name="connsiteY26" fmla="*/ 804103 h 1875054"/>
                <a:gd name="connsiteX27" fmla="*/ 597740 w 1956887"/>
                <a:gd name="connsiteY27" fmla="*/ 665342 h 1875054"/>
                <a:gd name="connsiteX28" fmla="*/ 537255 w 1956887"/>
                <a:gd name="connsiteY28" fmla="*/ 608414 h 1875054"/>
                <a:gd name="connsiteX29" fmla="*/ 437631 w 1956887"/>
                <a:gd name="connsiteY29" fmla="*/ 487443 h 1875054"/>
                <a:gd name="connsiteX30" fmla="*/ 373588 w 1956887"/>
                <a:gd name="connsiteY30" fmla="*/ 498117 h 1875054"/>
                <a:gd name="connsiteX31" fmla="*/ 241943 w 1956887"/>
                <a:gd name="connsiteY31" fmla="*/ 498117 h 1875054"/>
                <a:gd name="connsiteX32" fmla="*/ 177899 w 1956887"/>
                <a:gd name="connsiteY32" fmla="*/ 505233 h 1875054"/>
                <a:gd name="connsiteX33" fmla="*/ 135203 w 1956887"/>
                <a:gd name="connsiteY33" fmla="*/ 505233 h 1875054"/>
                <a:gd name="connsiteX34" fmla="*/ 0 w 1956887"/>
                <a:gd name="connsiteY34" fmla="*/ 494559 h 1875054"/>
                <a:gd name="connsiteX35" fmla="*/ 7116 w 1956887"/>
                <a:gd name="connsiteY35" fmla="*/ 3558 h 1875054"/>
                <a:gd name="connsiteX36" fmla="*/ 124529 w 1956887"/>
                <a:gd name="connsiteY36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796987 w 1956887"/>
                <a:gd name="connsiteY24" fmla="*/ 1391169 h 1875054"/>
                <a:gd name="connsiteX25" fmla="*/ 729385 w 1956887"/>
                <a:gd name="connsiteY25" fmla="*/ 1038929 h 1875054"/>
                <a:gd name="connsiteX26" fmla="*/ 651110 w 1956887"/>
                <a:gd name="connsiteY26" fmla="*/ 804103 h 1875054"/>
                <a:gd name="connsiteX27" fmla="*/ 597740 w 1956887"/>
                <a:gd name="connsiteY27" fmla="*/ 665342 h 1875054"/>
                <a:gd name="connsiteX28" fmla="*/ 537255 w 1956887"/>
                <a:gd name="connsiteY28" fmla="*/ 608414 h 1875054"/>
                <a:gd name="connsiteX29" fmla="*/ 437631 w 1956887"/>
                <a:gd name="connsiteY29" fmla="*/ 487443 h 1875054"/>
                <a:gd name="connsiteX30" fmla="*/ 373588 w 1956887"/>
                <a:gd name="connsiteY30" fmla="*/ 498117 h 1875054"/>
                <a:gd name="connsiteX31" fmla="*/ 241943 w 1956887"/>
                <a:gd name="connsiteY31" fmla="*/ 498117 h 1875054"/>
                <a:gd name="connsiteX32" fmla="*/ 177899 w 1956887"/>
                <a:gd name="connsiteY32" fmla="*/ 505233 h 1875054"/>
                <a:gd name="connsiteX33" fmla="*/ 135203 w 1956887"/>
                <a:gd name="connsiteY33" fmla="*/ 505233 h 1875054"/>
                <a:gd name="connsiteX34" fmla="*/ 0 w 1956887"/>
                <a:gd name="connsiteY34" fmla="*/ 494559 h 1875054"/>
                <a:gd name="connsiteX35" fmla="*/ 7116 w 1956887"/>
                <a:gd name="connsiteY35" fmla="*/ 3558 h 1875054"/>
                <a:gd name="connsiteX36" fmla="*/ 124529 w 1956887"/>
                <a:gd name="connsiteY36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914400 w 1956887"/>
                <a:gd name="connsiteY23" fmla="*/ 1579742 h 1875054"/>
                <a:gd name="connsiteX24" fmla="*/ 796987 w 1956887"/>
                <a:gd name="connsiteY24" fmla="*/ 1391169 h 1875054"/>
                <a:gd name="connsiteX25" fmla="*/ 729385 w 1956887"/>
                <a:gd name="connsiteY25" fmla="*/ 1038929 h 1875054"/>
                <a:gd name="connsiteX26" fmla="*/ 651110 w 1956887"/>
                <a:gd name="connsiteY26" fmla="*/ 804103 h 1875054"/>
                <a:gd name="connsiteX27" fmla="*/ 597740 w 1956887"/>
                <a:gd name="connsiteY27" fmla="*/ 665342 h 1875054"/>
                <a:gd name="connsiteX28" fmla="*/ 537255 w 1956887"/>
                <a:gd name="connsiteY28" fmla="*/ 608414 h 1875054"/>
                <a:gd name="connsiteX29" fmla="*/ 437631 w 1956887"/>
                <a:gd name="connsiteY29" fmla="*/ 487443 h 1875054"/>
                <a:gd name="connsiteX30" fmla="*/ 373588 w 1956887"/>
                <a:gd name="connsiteY30" fmla="*/ 498117 h 1875054"/>
                <a:gd name="connsiteX31" fmla="*/ 241943 w 1956887"/>
                <a:gd name="connsiteY31" fmla="*/ 498117 h 1875054"/>
                <a:gd name="connsiteX32" fmla="*/ 177899 w 1956887"/>
                <a:gd name="connsiteY32" fmla="*/ 505233 h 1875054"/>
                <a:gd name="connsiteX33" fmla="*/ 135203 w 1956887"/>
                <a:gd name="connsiteY33" fmla="*/ 505233 h 1875054"/>
                <a:gd name="connsiteX34" fmla="*/ 0 w 1956887"/>
                <a:gd name="connsiteY34" fmla="*/ 494559 h 1875054"/>
                <a:gd name="connsiteX35" fmla="*/ 7116 w 1956887"/>
                <a:gd name="connsiteY35" fmla="*/ 3558 h 1875054"/>
                <a:gd name="connsiteX36" fmla="*/ 124529 w 1956887"/>
                <a:gd name="connsiteY36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60654 w 1956887"/>
                <a:gd name="connsiteY22" fmla="*/ 1654459 h 1875054"/>
                <a:gd name="connsiteX23" fmla="*/ 885936 w 1956887"/>
                <a:gd name="connsiteY23" fmla="*/ 1586858 h 1875054"/>
                <a:gd name="connsiteX24" fmla="*/ 796987 w 1956887"/>
                <a:gd name="connsiteY24" fmla="*/ 1391169 h 1875054"/>
                <a:gd name="connsiteX25" fmla="*/ 729385 w 1956887"/>
                <a:gd name="connsiteY25" fmla="*/ 1038929 h 1875054"/>
                <a:gd name="connsiteX26" fmla="*/ 651110 w 1956887"/>
                <a:gd name="connsiteY26" fmla="*/ 804103 h 1875054"/>
                <a:gd name="connsiteX27" fmla="*/ 597740 w 1956887"/>
                <a:gd name="connsiteY27" fmla="*/ 665342 h 1875054"/>
                <a:gd name="connsiteX28" fmla="*/ 537255 w 1956887"/>
                <a:gd name="connsiteY28" fmla="*/ 608414 h 1875054"/>
                <a:gd name="connsiteX29" fmla="*/ 437631 w 1956887"/>
                <a:gd name="connsiteY29" fmla="*/ 487443 h 1875054"/>
                <a:gd name="connsiteX30" fmla="*/ 373588 w 1956887"/>
                <a:gd name="connsiteY30" fmla="*/ 498117 h 1875054"/>
                <a:gd name="connsiteX31" fmla="*/ 241943 w 1956887"/>
                <a:gd name="connsiteY31" fmla="*/ 498117 h 1875054"/>
                <a:gd name="connsiteX32" fmla="*/ 177899 w 1956887"/>
                <a:gd name="connsiteY32" fmla="*/ 505233 h 1875054"/>
                <a:gd name="connsiteX33" fmla="*/ 135203 w 1956887"/>
                <a:gd name="connsiteY33" fmla="*/ 505233 h 1875054"/>
                <a:gd name="connsiteX34" fmla="*/ 0 w 1956887"/>
                <a:gd name="connsiteY34" fmla="*/ 494559 h 1875054"/>
                <a:gd name="connsiteX35" fmla="*/ 7116 w 1956887"/>
                <a:gd name="connsiteY35" fmla="*/ 3558 h 1875054"/>
                <a:gd name="connsiteX36" fmla="*/ 124529 w 1956887"/>
                <a:gd name="connsiteY36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42487 w 1956887"/>
                <a:gd name="connsiteY21" fmla="*/ 1743409 h 1875054"/>
                <a:gd name="connsiteX22" fmla="*/ 953538 w 1956887"/>
                <a:gd name="connsiteY22" fmla="*/ 1668691 h 1875054"/>
                <a:gd name="connsiteX23" fmla="*/ 885936 w 1956887"/>
                <a:gd name="connsiteY23" fmla="*/ 1586858 h 1875054"/>
                <a:gd name="connsiteX24" fmla="*/ 796987 w 1956887"/>
                <a:gd name="connsiteY24" fmla="*/ 1391169 h 1875054"/>
                <a:gd name="connsiteX25" fmla="*/ 729385 w 1956887"/>
                <a:gd name="connsiteY25" fmla="*/ 1038929 h 1875054"/>
                <a:gd name="connsiteX26" fmla="*/ 651110 w 1956887"/>
                <a:gd name="connsiteY26" fmla="*/ 804103 h 1875054"/>
                <a:gd name="connsiteX27" fmla="*/ 597740 w 1956887"/>
                <a:gd name="connsiteY27" fmla="*/ 665342 h 1875054"/>
                <a:gd name="connsiteX28" fmla="*/ 537255 w 1956887"/>
                <a:gd name="connsiteY28" fmla="*/ 608414 h 1875054"/>
                <a:gd name="connsiteX29" fmla="*/ 437631 w 1956887"/>
                <a:gd name="connsiteY29" fmla="*/ 487443 h 1875054"/>
                <a:gd name="connsiteX30" fmla="*/ 373588 w 1956887"/>
                <a:gd name="connsiteY30" fmla="*/ 498117 h 1875054"/>
                <a:gd name="connsiteX31" fmla="*/ 241943 w 1956887"/>
                <a:gd name="connsiteY31" fmla="*/ 498117 h 1875054"/>
                <a:gd name="connsiteX32" fmla="*/ 177899 w 1956887"/>
                <a:gd name="connsiteY32" fmla="*/ 505233 h 1875054"/>
                <a:gd name="connsiteX33" fmla="*/ 135203 w 1956887"/>
                <a:gd name="connsiteY33" fmla="*/ 505233 h 1875054"/>
                <a:gd name="connsiteX34" fmla="*/ 0 w 1956887"/>
                <a:gd name="connsiteY34" fmla="*/ 494559 h 1875054"/>
                <a:gd name="connsiteX35" fmla="*/ 7116 w 1956887"/>
                <a:gd name="connsiteY35" fmla="*/ 3558 h 1875054"/>
                <a:gd name="connsiteX36" fmla="*/ 124529 w 1956887"/>
                <a:gd name="connsiteY36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209712 w 1956887"/>
                <a:gd name="connsiteY20" fmla="*/ 1814568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51110 w 1956887"/>
                <a:gd name="connsiteY27" fmla="*/ 804103 h 1875054"/>
                <a:gd name="connsiteX28" fmla="*/ 597740 w 1956887"/>
                <a:gd name="connsiteY28" fmla="*/ 665342 h 1875054"/>
                <a:gd name="connsiteX29" fmla="*/ 537255 w 1956887"/>
                <a:gd name="connsiteY29" fmla="*/ 608414 h 1875054"/>
                <a:gd name="connsiteX30" fmla="*/ 437631 w 1956887"/>
                <a:gd name="connsiteY30" fmla="*/ 487443 h 1875054"/>
                <a:gd name="connsiteX31" fmla="*/ 373588 w 1956887"/>
                <a:gd name="connsiteY31" fmla="*/ 498117 h 1875054"/>
                <a:gd name="connsiteX32" fmla="*/ 241943 w 1956887"/>
                <a:gd name="connsiteY32" fmla="*/ 498117 h 1875054"/>
                <a:gd name="connsiteX33" fmla="*/ 177899 w 1956887"/>
                <a:gd name="connsiteY33" fmla="*/ 505233 h 1875054"/>
                <a:gd name="connsiteX34" fmla="*/ 135203 w 1956887"/>
                <a:gd name="connsiteY34" fmla="*/ 505233 h 1875054"/>
                <a:gd name="connsiteX35" fmla="*/ 0 w 1956887"/>
                <a:gd name="connsiteY35" fmla="*/ 494559 h 1875054"/>
                <a:gd name="connsiteX36" fmla="*/ 7116 w 1956887"/>
                <a:gd name="connsiteY36" fmla="*/ 3558 h 1875054"/>
                <a:gd name="connsiteX37" fmla="*/ 124529 w 1956887"/>
                <a:gd name="connsiteY37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51110 w 1956887"/>
                <a:gd name="connsiteY27" fmla="*/ 804103 h 1875054"/>
                <a:gd name="connsiteX28" fmla="*/ 597740 w 1956887"/>
                <a:gd name="connsiteY28" fmla="*/ 665342 h 1875054"/>
                <a:gd name="connsiteX29" fmla="*/ 537255 w 1956887"/>
                <a:gd name="connsiteY29" fmla="*/ 608414 h 1875054"/>
                <a:gd name="connsiteX30" fmla="*/ 437631 w 1956887"/>
                <a:gd name="connsiteY30" fmla="*/ 487443 h 1875054"/>
                <a:gd name="connsiteX31" fmla="*/ 373588 w 1956887"/>
                <a:gd name="connsiteY31" fmla="*/ 498117 h 1875054"/>
                <a:gd name="connsiteX32" fmla="*/ 241943 w 1956887"/>
                <a:gd name="connsiteY32" fmla="*/ 498117 h 1875054"/>
                <a:gd name="connsiteX33" fmla="*/ 177899 w 1956887"/>
                <a:gd name="connsiteY33" fmla="*/ 505233 h 1875054"/>
                <a:gd name="connsiteX34" fmla="*/ 135203 w 1956887"/>
                <a:gd name="connsiteY34" fmla="*/ 505233 h 1875054"/>
                <a:gd name="connsiteX35" fmla="*/ 0 w 1956887"/>
                <a:gd name="connsiteY35" fmla="*/ 494559 h 1875054"/>
                <a:gd name="connsiteX36" fmla="*/ 7116 w 1956887"/>
                <a:gd name="connsiteY36" fmla="*/ 3558 h 1875054"/>
                <a:gd name="connsiteX37" fmla="*/ 124529 w 1956887"/>
                <a:gd name="connsiteY37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51110 w 1956887"/>
                <a:gd name="connsiteY27" fmla="*/ 804103 h 1875054"/>
                <a:gd name="connsiteX28" fmla="*/ 597740 w 1956887"/>
                <a:gd name="connsiteY28" fmla="*/ 665342 h 1875054"/>
                <a:gd name="connsiteX29" fmla="*/ 537255 w 1956887"/>
                <a:gd name="connsiteY29" fmla="*/ 608414 h 1875054"/>
                <a:gd name="connsiteX30" fmla="*/ 437631 w 1956887"/>
                <a:gd name="connsiteY30" fmla="*/ 512349 h 1875054"/>
                <a:gd name="connsiteX31" fmla="*/ 373588 w 1956887"/>
                <a:gd name="connsiteY31" fmla="*/ 498117 h 1875054"/>
                <a:gd name="connsiteX32" fmla="*/ 241943 w 1956887"/>
                <a:gd name="connsiteY32" fmla="*/ 498117 h 1875054"/>
                <a:gd name="connsiteX33" fmla="*/ 177899 w 1956887"/>
                <a:gd name="connsiteY33" fmla="*/ 505233 h 1875054"/>
                <a:gd name="connsiteX34" fmla="*/ 135203 w 1956887"/>
                <a:gd name="connsiteY34" fmla="*/ 505233 h 1875054"/>
                <a:gd name="connsiteX35" fmla="*/ 0 w 1956887"/>
                <a:gd name="connsiteY35" fmla="*/ 494559 h 1875054"/>
                <a:gd name="connsiteX36" fmla="*/ 7116 w 1956887"/>
                <a:gd name="connsiteY36" fmla="*/ 3558 h 1875054"/>
                <a:gd name="connsiteX37" fmla="*/ 124529 w 1956887"/>
                <a:gd name="connsiteY37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51110 w 1956887"/>
                <a:gd name="connsiteY27" fmla="*/ 804103 h 1875054"/>
                <a:gd name="connsiteX28" fmla="*/ 590624 w 1956887"/>
                <a:gd name="connsiteY28" fmla="*/ 676016 h 1875054"/>
                <a:gd name="connsiteX29" fmla="*/ 537255 w 1956887"/>
                <a:gd name="connsiteY29" fmla="*/ 608414 h 1875054"/>
                <a:gd name="connsiteX30" fmla="*/ 437631 w 1956887"/>
                <a:gd name="connsiteY30" fmla="*/ 512349 h 1875054"/>
                <a:gd name="connsiteX31" fmla="*/ 373588 w 1956887"/>
                <a:gd name="connsiteY31" fmla="*/ 498117 h 1875054"/>
                <a:gd name="connsiteX32" fmla="*/ 241943 w 1956887"/>
                <a:gd name="connsiteY32" fmla="*/ 498117 h 1875054"/>
                <a:gd name="connsiteX33" fmla="*/ 177899 w 1956887"/>
                <a:gd name="connsiteY33" fmla="*/ 505233 h 1875054"/>
                <a:gd name="connsiteX34" fmla="*/ 135203 w 1956887"/>
                <a:gd name="connsiteY34" fmla="*/ 505233 h 1875054"/>
                <a:gd name="connsiteX35" fmla="*/ 0 w 1956887"/>
                <a:gd name="connsiteY35" fmla="*/ 494559 h 1875054"/>
                <a:gd name="connsiteX36" fmla="*/ 7116 w 1956887"/>
                <a:gd name="connsiteY36" fmla="*/ 3558 h 1875054"/>
                <a:gd name="connsiteX37" fmla="*/ 124529 w 1956887"/>
                <a:gd name="connsiteY37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86690 w 1956887"/>
                <a:gd name="connsiteY27" fmla="*/ 889494 h 1875054"/>
                <a:gd name="connsiteX28" fmla="*/ 651110 w 1956887"/>
                <a:gd name="connsiteY28" fmla="*/ 804103 h 1875054"/>
                <a:gd name="connsiteX29" fmla="*/ 590624 w 1956887"/>
                <a:gd name="connsiteY29" fmla="*/ 676016 h 1875054"/>
                <a:gd name="connsiteX30" fmla="*/ 537255 w 1956887"/>
                <a:gd name="connsiteY30" fmla="*/ 608414 h 1875054"/>
                <a:gd name="connsiteX31" fmla="*/ 437631 w 1956887"/>
                <a:gd name="connsiteY31" fmla="*/ 512349 h 1875054"/>
                <a:gd name="connsiteX32" fmla="*/ 373588 w 1956887"/>
                <a:gd name="connsiteY32" fmla="*/ 498117 h 1875054"/>
                <a:gd name="connsiteX33" fmla="*/ 241943 w 1956887"/>
                <a:gd name="connsiteY33" fmla="*/ 498117 h 1875054"/>
                <a:gd name="connsiteX34" fmla="*/ 177899 w 1956887"/>
                <a:gd name="connsiteY34" fmla="*/ 505233 h 1875054"/>
                <a:gd name="connsiteX35" fmla="*/ 135203 w 1956887"/>
                <a:gd name="connsiteY35" fmla="*/ 505233 h 1875054"/>
                <a:gd name="connsiteX36" fmla="*/ 0 w 1956887"/>
                <a:gd name="connsiteY36" fmla="*/ 494559 h 1875054"/>
                <a:gd name="connsiteX37" fmla="*/ 7116 w 1956887"/>
                <a:gd name="connsiteY37" fmla="*/ 3558 h 1875054"/>
                <a:gd name="connsiteX38" fmla="*/ 124529 w 1956887"/>
                <a:gd name="connsiteY38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86690 w 1956887"/>
                <a:gd name="connsiteY27" fmla="*/ 889494 h 1875054"/>
                <a:gd name="connsiteX28" fmla="*/ 651110 w 1956887"/>
                <a:gd name="connsiteY28" fmla="*/ 804103 h 1875054"/>
                <a:gd name="connsiteX29" fmla="*/ 590624 w 1956887"/>
                <a:gd name="connsiteY29" fmla="*/ 676016 h 1875054"/>
                <a:gd name="connsiteX30" fmla="*/ 537255 w 1956887"/>
                <a:gd name="connsiteY30" fmla="*/ 608414 h 1875054"/>
                <a:gd name="connsiteX31" fmla="*/ 487443 w 1956887"/>
                <a:gd name="connsiteY31" fmla="*/ 540813 h 1875054"/>
                <a:gd name="connsiteX32" fmla="*/ 437631 w 1956887"/>
                <a:gd name="connsiteY32" fmla="*/ 512349 h 1875054"/>
                <a:gd name="connsiteX33" fmla="*/ 373588 w 1956887"/>
                <a:gd name="connsiteY33" fmla="*/ 498117 h 1875054"/>
                <a:gd name="connsiteX34" fmla="*/ 241943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86690 w 1956887"/>
                <a:gd name="connsiteY27" fmla="*/ 889494 h 1875054"/>
                <a:gd name="connsiteX28" fmla="*/ 651110 w 1956887"/>
                <a:gd name="connsiteY28" fmla="*/ 804103 h 1875054"/>
                <a:gd name="connsiteX29" fmla="*/ 590624 w 1956887"/>
                <a:gd name="connsiteY29" fmla="*/ 676016 h 1875054"/>
                <a:gd name="connsiteX30" fmla="*/ 537255 w 1956887"/>
                <a:gd name="connsiteY30" fmla="*/ 608414 h 1875054"/>
                <a:gd name="connsiteX31" fmla="*/ 487443 w 1956887"/>
                <a:gd name="connsiteY31" fmla="*/ 540813 h 1875054"/>
                <a:gd name="connsiteX32" fmla="*/ 437631 w 1956887"/>
                <a:gd name="connsiteY32" fmla="*/ 512349 h 1875054"/>
                <a:gd name="connsiteX33" fmla="*/ 373588 w 1956887"/>
                <a:gd name="connsiteY33" fmla="*/ 498117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86690 w 1956887"/>
                <a:gd name="connsiteY27" fmla="*/ 889494 h 1875054"/>
                <a:gd name="connsiteX28" fmla="*/ 651110 w 1956887"/>
                <a:gd name="connsiteY28" fmla="*/ 804103 h 1875054"/>
                <a:gd name="connsiteX29" fmla="*/ 590624 w 1956887"/>
                <a:gd name="connsiteY29" fmla="*/ 676016 h 1875054"/>
                <a:gd name="connsiteX30" fmla="*/ 537255 w 1956887"/>
                <a:gd name="connsiteY30" fmla="*/ 608414 h 1875054"/>
                <a:gd name="connsiteX31" fmla="*/ 487443 w 1956887"/>
                <a:gd name="connsiteY31" fmla="*/ 540813 h 1875054"/>
                <a:gd name="connsiteX32" fmla="*/ 437631 w 1956887"/>
                <a:gd name="connsiteY32" fmla="*/ 512349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86690 w 1956887"/>
                <a:gd name="connsiteY27" fmla="*/ 889494 h 1875054"/>
                <a:gd name="connsiteX28" fmla="*/ 651110 w 1956887"/>
                <a:gd name="connsiteY28" fmla="*/ 804103 h 1875054"/>
                <a:gd name="connsiteX29" fmla="*/ 590624 w 1956887"/>
                <a:gd name="connsiteY29" fmla="*/ 676016 h 1875054"/>
                <a:gd name="connsiteX30" fmla="*/ 537255 w 1956887"/>
                <a:gd name="connsiteY30" fmla="*/ 608414 h 1875054"/>
                <a:gd name="connsiteX31" fmla="*/ 487443 w 1956887"/>
                <a:gd name="connsiteY31" fmla="*/ 540813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86690 w 1956887"/>
                <a:gd name="connsiteY27" fmla="*/ 889494 h 1875054"/>
                <a:gd name="connsiteX28" fmla="*/ 651110 w 1956887"/>
                <a:gd name="connsiteY28" fmla="*/ 804103 h 1875054"/>
                <a:gd name="connsiteX29" fmla="*/ 590624 w 1956887"/>
                <a:gd name="connsiteY29" fmla="*/ 676016 h 1875054"/>
                <a:gd name="connsiteX30" fmla="*/ 537255 w 1956887"/>
                <a:gd name="connsiteY30" fmla="*/ 608414 h 1875054"/>
                <a:gd name="connsiteX31" fmla="*/ 487443 w 1956887"/>
                <a:gd name="connsiteY31" fmla="*/ 572835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86690 w 1956887"/>
                <a:gd name="connsiteY27" fmla="*/ 889494 h 1875054"/>
                <a:gd name="connsiteX28" fmla="*/ 651110 w 1956887"/>
                <a:gd name="connsiteY28" fmla="*/ 804103 h 1875054"/>
                <a:gd name="connsiteX29" fmla="*/ 590624 w 1956887"/>
                <a:gd name="connsiteY29" fmla="*/ 676016 h 1875054"/>
                <a:gd name="connsiteX30" fmla="*/ 533698 w 1956887"/>
                <a:gd name="connsiteY30" fmla="*/ 643994 h 1875054"/>
                <a:gd name="connsiteX31" fmla="*/ 487443 w 1956887"/>
                <a:gd name="connsiteY31" fmla="*/ 572835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86690 w 1956887"/>
                <a:gd name="connsiteY27" fmla="*/ 889494 h 1875054"/>
                <a:gd name="connsiteX28" fmla="*/ 651110 w 1956887"/>
                <a:gd name="connsiteY28" fmla="*/ 804103 h 1875054"/>
                <a:gd name="connsiteX29" fmla="*/ 579950 w 1956887"/>
                <a:gd name="connsiteY29" fmla="*/ 718711 h 1875054"/>
                <a:gd name="connsiteX30" fmla="*/ 533698 w 1956887"/>
                <a:gd name="connsiteY30" fmla="*/ 643994 h 1875054"/>
                <a:gd name="connsiteX31" fmla="*/ 487443 w 1956887"/>
                <a:gd name="connsiteY31" fmla="*/ 572835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86690 w 1956887"/>
                <a:gd name="connsiteY27" fmla="*/ 889494 h 1875054"/>
                <a:gd name="connsiteX28" fmla="*/ 619088 w 1956887"/>
                <a:gd name="connsiteY28" fmla="*/ 829009 h 1875054"/>
                <a:gd name="connsiteX29" fmla="*/ 579950 w 1956887"/>
                <a:gd name="connsiteY29" fmla="*/ 718711 h 1875054"/>
                <a:gd name="connsiteX30" fmla="*/ 533698 w 1956887"/>
                <a:gd name="connsiteY30" fmla="*/ 643994 h 1875054"/>
                <a:gd name="connsiteX31" fmla="*/ 487443 w 1956887"/>
                <a:gd name="connsiteY31" fmla="*/ 572835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729385 w 1956887"/>
                <a:gd name="connsiteY26" fmla="*/ 1038929 h 1875054"/>
                <a:gd name="connsiteX27" fmla="*/ 658226 w 1956887"/>
                <a:gd name="connsiteY27" fmla="*/ 903726 h 1875054"/>
                <a:gd name="connsiteX28" fmla="*/ 619088 w 1956887"/>
                <a:gd name="connsiteY28" fmla="*/ 829009 h 1875054"/>
                <a:gd name="connsiteX29" fmla="*/ 579950 w 1956887"/>
                <a:gd name="connsiteY29" fmla="*/ 718711 h 1875054"/>
                <a:gd name="connsiteX30" fmla="*/ 533698 w 1956887"/>
                <a:gd name="connsiteY30" fmla="*/ 643994 h 1875054"/>
                <a:gd name="connsiteX31" fmla="*/ 487443 w 1956887"/>
                <a:gd name="connsiteY31" fmla="*/ 572835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96987 w 1956887"/>
                <a:gd name="connsiteY25" fmla="*/ 1391169 h 1875054"/>
                <a:gd name="connsiteX26" fmla="*/ 697364 w 1956887"/>
                <a:gd name="connsiteY26" fmla="*/ 1056719 h 1875054"/>
                <a:gd name="connsiteX27" fmla="*/ 658226 w 1956887"/>
                <a:gd name="connsiteY27" fmla="*/ 903726 h 1875054"/>
                <a:gd name="connsiteX28" fmla="*/ 619088 w 1956887"/>
                <a:gd name="connsiteY28" fmla="*/ 829009 h 1875054"/>
                <a:gd name="connsiteX29" fmla="*/ 579950 w 1956887"/>
                <a:gd name="connsiteY29" fmla="*/ 718711 h 1875054"/>
                <a:gd name="connsiteX30" fmla="*/ 533698 w 1956887"/>
                <a:gd name="connsiteY30" fmla="*/ 643994 h 1875054"/>
                <a:gd name="connsiteX31" fmla="*/ 487443 w 1956887"/>
                <a:gd name="connsiteY31" fmla="*/ 572835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85936 w 1956887"/>
                <a:gd name="connsiteY24" fmla="*/ 1586858 h 1875054"/>
                <a:gd name="connsiteX25" fmla="*/ 782755 w 1956887"/>
                <a:gd name="connsiteY25" fmla="*/ 1405401 h 1875054"/>
                <a:gd name="connsiteX26" fmla="*/ 697364 w 1956887"/>
                <a:gd name="connsiteY26" fmla="*/ 1056719 h 1875054"/>
                <a:gd name="connsiteX27" fmla="*/ 658226 w 1956887"/>
                <a:gd name="connsiteY27" fmla="*/ 903726 h 1875054"/>
                <a:gd name="connsiteX28" fmla="*/ 619088 w 1956887"/>
                <a:gd name="connsiteY28" fmla="*/ 829009 h 1875054"/>
                <a:gd name="connsiteX29" fmla="*/ 579950 w 1956887"/>
                <a:gd name="connsiteY29" fmla="*/ 718711 h 1875054"/>
                <a:gd name="connsiteX30" fmla="*/ 533698 w 1956887"/>
                <a:gd name="connsiteY30" fmla="*/ 643994 h 1875054"/>
                <a:gd name="connsiteX31" fmla="*/ 487443 w 1956887"/>
                <a:gd name="connsiteY31" fmla="*/ 572835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53538 w 1956887"/>
                <a:gd name="connsiteY23" fmla="*/ 1668691 h 1875054"/>
                <a:gd name="connsiteX24" fmla="*/ 875262 w 1956887"/>
                <a:gd name="connsiteY24" fmla="*/ 1601090 h 1875054"/>
                <a:gd name="connsiteX25" fmla="*/ 782755 w 1956887"/>
                <a:gd name="connsiteY25" fmla="*/ 1405401 h 1875054"/>
                <a:gd name="connsiteX26" fmla="*/ 697364 w 1956887"/>
                <a:gd name="connsiteY26" fmla="*/ 1056719 h 1875054"/>
                <a:gd name="connsiteX27" fmla="*/ 658226 w 1956887"/>
                <a:gd name="connsiteY27" fmla="*/ 903726 h 1875054"/>
                <a:gd name="connsiteX28" fmla="*/ 619088 w 1956887"/>
                <a:gd name="connsiteY28" fmla="*/ 829009 h 1875054"/>
                <a:gd name="connsiteX29" fmla="*/ 579950 w 1956887"/>
                <a:gd name="connsiteY29" fmla="*/ 718711 h 1875054"/>
                <a:gd name="connsiteX30" fmla="*/ 533698 w 1956887"/>
                <a:gd name="connsiteY30" fmla="*/ 643994 h 1875054"/>
                <a:gd name="connsiteX31" fmla="*/ 487443 w 1956887"/>
                <a:gd name="connsiteY31" fmla="*/ 572835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43409 h 1875054"/>
                <a:gd name="connsiteX23" fmla="*/ 949980 w 1956887"/>
                <a:gd name="connsiteY23" fmla="*/ 1682923 h 1875054"/>
                <a:gd name="connsiteX24" fmla="*/ 875262 w 1956887"/>
                <a:gd name="connsiteY24" fmla="*/ 1601090 h 1875054"/>
                <a:gd name="connsiteX25" fmla="*/ 782755 w 1956887"/>
                <a:gd name="connsiteY25" fmla="*/ 1405401 h 1875054"/>
                <a:gd name="connsiteX26" fmla="*/ 697364 w 1956887"/>
                <a:gd name="connsiteY26" fmla="*/ 1056719 h 1875054"/>
                <a:gd name="connsiteX27" fmla="*/ 658226 w 1956887"/>
                <a:gd name="connsiteY27" fmla="*/ 903726 h 1875054"/>
                <a:gd name="connsiteX28" fmla="*/ 619088 w 1956887"/>
                <a:gd name="connsiteY28" fmla="*/ 829009 h 1875054"/>
                <a:gd name="connsiteX29" fmla="*/ 579950 w 1956887"/>
                <a:gd name="connsiteY29" fmla="*/ 718711 h 1875054"/>
                <a:gd name="connsiteX30" fmla="*/ 533698 w 1956887"/>
                <a:gd name="connsiteY30" fmla="*/ 643994 h 1875054"/>
                <a:gd name="connsiteX31" fmla="*/ 487443 w 1956887"/>
                <a:gd name="connsiteY31" fmla="*/ 572835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1956887"/>
                <a:gd name="connsiteY0" fmla="*/ 0 h 1875054"/>
                <a:gd name="connsiteX1" fmla="*/ 305986 w 1956887"/>
                <a:gd name="connsiteY1" fmla="*/ 32022 h 1875054"/>
                <a:gd name="connsiteX2" fmla="*/ 483885 w 1956887"/>
                <a:gd name="connsiteY2" fmla="*/ 85392 h 1875054"/>
                <a:gd name="connsiteX3" fmla="*/ 651110 w 1956887"/>
                <a:gd name="connsiteY3" fmla="*/ 177899 h 1875054"/>
                <a:gd name="connsiteX4" fmla="*/ 740059 w 1956887"/>
                <a:gd name="connsiteY4" fmla="*/ 252616 h 1875054"/>
                <a:gd name="connsiteX5" fmla="*/ 853914 w 1956887"/>
                <a:gd name="connsiteY5" fmla="*/ 362914 h 1875054"/>
                <a:gd name="connsiteX6" fmla="*/ 946422 w 1956887"/>
                <a:gd name="connsiteY6" fmla="*/ 491001 h 1875054"/>
                <a:gd name="connsiteX7" fmla="*/ 996234 w 1956887"/>
                <a:gd name="connsiteY7" fmla="*/ 597740 h 1875054"/>
                <a:gd name="connsiteX8" fmla="*/ 1042487 w 1956887"/>
                <a:gd name="connsiteY8" fmla="*/ 736501 h 1875054"/>
                <a:gd name="connsiteX9" fmla="*/ 1102973 w 1956887"/>
                <a:gd name="connsiteY9" fmla="*/ 989118 h 1875054"/>
                <a:gd name="connsiteX10" fmla="*/ 1142111 w 1956887"/>
                <a:gd name="connsiteY10" fmla="*/ 1156342 h 1875054"/>
                <a:gd name="connsiteX11" fmla="*/ 1195480 w 1956887"/>
                <a:gd name="connsiteY11" fmla="*/ 1259524 h 1875054"/>
                <a:gd name="connsiteX12" fmla="*/ 1259524 w 1956887"/>
                <a:gd name="connsiteY12" fmla="*/ 1330683 h 1875054"/>
                <a:gd name="connsiteX13" fmla="*/ 1330683 w 1956887"/>
                <a:gd name="connsiteY13" fmla="*/ 1373379 h 1875054"/>
                <a:gd name="connsiteX14" fmla="*/ 1508582 w 1956887"/>
                <a:gd name="connsiteY14" fmla="*/ 1408959 h 1875054"/>
                <a:gd name="connsiteX15" fmla="*/ 1956887 w 1956887"/>
                <a:gd name="connsiteY15" fmla="*/ 1398285 h 1875054"/>
                <a:gd name="connsiteX16" fmla="*/ 1931981 w 1956887"/>
                <a:gd name="connsiteY16" fmla="*/ 1871496 h 1875054"/>
                <a:gd name="connsiteX17" fmla="*/ 1832358 w 1956887"/>
                <a:gd name="connsiteY17" fmla="*/ 1875054 h 1875054"/>
                <a:gd name="connsiteX18" fmla="*/ 1711387 w 1956887"/>
                <a:gd name="connsiteY18" fmla="*/ 1860822 h 1875054"/>
                <a:gd name="connsiteX19" fmla="*/ 1416075 w 1956887"/>
                <a:gd name="connsiteY19" fmla="*/ 1850148 h 1875054"/>
                <a:gd name="connsiteX20" fmla="*/ 1199038 w 1956887"/>
                <a:gd name="connsiteY20" fmla="*/ 1828800 h 1875054"/>
                <a:gd name="connsiteX21" fmla="*/ 1095857 w 1956887"/>
                <a:gd name="connsiteY21" fmla="*/ 1789662 h 1875054"/>
                <a:gd name="connsiteX22" fmla="*/ 1042487 w 1956887"/>
                <a:gd name="connsiteY22" fmla="*/ 1750525 h 1875054"/>
                <a:gd name="connsiteX23" fmla="*/ 949980 w 1956887"/>
                <a:gd name="connsiteY23" fmla="*/ 1682923 h 1875054"/>
                <a:gd name="connsiteX24" fmla="*/ 875262 w 1956887"/>
                <a:gd name="connsiteY24" fmla="*/ 1601090 h 1875054"/>
                <a:gd name="connsiteX25" fmla="*/ 782755 w 1956887"/>
                <a:gd name="connsiteY25" fmla="*/ 1405401 h 1875054"/>
                <a:gd name="connsiteX26" fmla="*/ 697364 w 1956887"/>
                <a:gd name="connsiteY26" fmla="*/ 1056719 h 1875054"/>
                <a:gd name="connsiteX27" fmla="*/ 658226 w 1956887"/>
                <a:gd name="connsiteY27" fmla="*/ 903726 h 1875054"/>
                <a:gd name="connsiteX28" fmla="*/ 619088 w 1956887"/>
                <a:gd name="connsiteY28" fmla="*/ 829009 h 1875054"/>
                <a:gd name="connsiteX29" fmla="*/ 579950 w 1956887"/>
                <a:gd name="connsiteY29" fmla="*/ 718711 h 1875054"/>
                <a:gd name="connsiteX30" fmla="*/ 533698 w 1956887"/>
                <a:gd name="connsiteY30" fmla="*/ 643994 h 1875054"/>
                <a:gd name="connsiteX31" fmla="*/ 487443 w 1956887"/>
                <a:gd name="connsiteY31" fmla="*/ 572835 h 1875054"/>
                <a:gd name="connsiteX32" fmla="*/ 437631 w 1956887"/>
                <a:gd name="connsiteY32" fmla="*/ 537255 h 1875054"/>
                <a:gd name="connsiteX33" fmla="*/ 373588 w 1956887"/>
                <a:gd name="connsiteY33" fmla="*/ 519465 h 1875054"/>
                <a:gd name="connsiteX34" fmla="*/ 266849 w 1956887"/>
                <a:gd name="connsiteY34" fmla="*/ 498117 h 1875054"/>
                <a:gd name="connsiteX35" fmla="*/ 177899 w 1956887"/>
                <a:gd name="connsiteY35" fmla="*/ 505233 h 1875054"/>
                <a:gd name="connsiteX36" fmla="*/ 135203 w 1956887"/>
                <a:gd name="connsiteY36" fmla="*/ 505233 h 1875054"/>
                <a:gd name="connsiteX37" fmla="*/ 0 w 1956887"/>
                <a:gd name="connsiteY37" fmla="*/ 494559 h 1875054"/>
                <a:gd name="connsiteX38" fmla="*/ 7116 w 1956887"/>
                <a:gd name="connsiteY38" fmla="*/ 3558 h 1875054"/>
                <a:gd name="connsiteX39" fmla="*/ 124529 w 1956887"/>
                <a:gd name="connsiteY39" fmla="*/ 0 h 1875054"/>
                <a:gd name="connsiteX0" fmla="*/ 124529 w 2003141"/>
                <a:gd name="connsiteY0" fmla="*/ 0 h 1875054"/>
                <a:gd name="connsiteX1" fmla="*/ 305986 w 2003141"/>
                <a:gd name="connsiteY1" fmla="*/ 32022 h 1875054"/>
                <a:gd name="connsiteX2" fmla="*/ 483885 w 2003141"/>
                <a:gd name="connsiteY2" fmla="*/ 85392 h 1875054"/>
                <a:gd name="connsiteX3" fmla="*/ 651110 w 2003141"/>
                <a:gd name="connsiteY3" fmla="*/ 177899 h 1875054"/>
                <a:gd name="connsiteX4" fmla="*/ 740059 w 2003141"/>
                <a:gd name="connsiteY4" fmla="*/ 252616 h 1875054"/>
                <a:gd name="connsiteX5" fmla="*/ 853914 w 2003141"/>
                <a:gd name="connsiteY5" fmla="*/ 362914 h 1875054"/>
                <a:gd name="connsiteX6" fmla="*/ 946422 w 2003141"/>
                <a:gd name="connsiteY6" fmla="*/ 491001 h 1875054"/>
                <a:gd name="connsiteX7" fmla="*/ 996234 w 2003141"/>
                <a:gd name="connsiteY7" fmla="*/ 597740 h 1875054"/>
                <a:gd name="connsiteX8" fmla="*/ 1042487 w 2003141"/>
                <a:gd name="connsiteY8" fmla="*/ 736501 h 1875054"/>
                <a:gd name="connsiteX9" fmla="*/ 1102973 w 2003141"/>
                <a:gd name="connsiteY9" fmla="*/ 989118 h 1875054"/>
                <a:gd name="connsiteX10" fmla="*/ 1142111 w 2003141"/>
                <a:gd name="connsiteY10" fmla="*/ 1156342 h 1875054"/>
                <a:gd name="connsiteX11" fmla="*/ 1195480 w 2003141"/>
                <a:gd name="connsiteY11" fmla="*/ 1259524 h 1875054"/>
                <a:gd name="connsiteX12" fmla="*/ 1259524 w 2003141"/>
                <a:gd name="connsiteY12" fmla="*/ 1330683 h 1875054"/>
                <a:gd name="connsiteX13" fmla="*/ 1330683 w 2003141"/>
                <a:gd name="connsiteY13" fmla="*/ 1373379 h 1875054"/>
                <a:gd name="connsiteX14" fmla="*/ 1508582 w 2003141"/>
                <a:gd name="connsiteY14" fmla="*/ 1408959 h 1875054"/>
                <a:gd name="connsiteX15" fmla="*/ 2003141 w 2003141"/>
                <a:gd name="connsiteY15" fmla="*/ 1384053 h 1875054"/>
                <a:gd name="connsiteX16" fmla="*/ 1931981 w 2003141"/>
                <a:gd name="connsiteY16" fmla="*/ 1871496 h 1875054"/>
                <a:gd name="connsiteX17" fmla="*/ 1832358 w 2003141"/>
                <a:gd name="connsiteY17" fmla="*/ 1875054 h 1875054"/>
                <a:gd name="connsiteX18" fmla="*/ 1711387 w 2003141"/>
                <a:gd name="connsiteY18" fmla="*/ 1860822 h 1875054"/>
                <a:gd name="connsiteX19" fmla="*/ 1416075 w 2003141"/>
                <a:gd name="connsiteY19" fmla="*/ 1850148 h 1875054"/>
                <a:gd name="connsiteX20" fmla="*/ 1199038 w 2003141"/>
                <a:gd name="connsiteY20" fmla="*/ 1828800 h 1875054"/>
                <a:gd name="connsiteX21" fmla="*/ 1095857 w 2003141"/>
                <a:gd name="connsiteY21" fmla="*/ 1789662 h 1875054"/>
                <a:gd name="connsiteX22" fmla="*/ 1042487 w 2003141"/>
                <a:gd name="connsiteY22" fmla="*/ 1750525 h 1875054"/>
                <a:gd name="connsiteX23" fmla="*/ 949980 w 2003141"/>
                <a:gd name="connsiteY23" fmla="*/ 1682923 h 1875054"/>
                <a:gd name="connsiteX24" fmla="*/ 875262 w 2003141"/>
                <a:gd name="connsiteY24" fmla="*/ 1601090 h 1875054"/>
                <a:gd name="connsiteX25" fmla="*/ 782755 w 2003141"/>
                <a:gd name="connsiteY25" fmla="*/ 1405401 h 1875054"/>
                <a:gd name="connsiteX26" fmla="*/ 697364 w 2003141"/>
                <a:gd name="connsiteY26" fmla="*/ 1056719 h 1875054"/>
                <a:gd name="connsiteX27" fmla="*/ 658226 w 2003141"/>
                <a:gd name="connsiteY27" fmla="*/ 903726 h 1875054"/>
                <a:gd name="connsiteX28" fmla="*/ 619088 w 2003141"/>
                <a:gd name="connsiteY28" fmla="*/ 829009 h 1875054"/>
                <a:gd name="connsiteX29" fmla="*/ 579950 w 2003141"/>
                <a:gd name="connsiteY29" fmla="*/ 718711 h 1875054"/>
                <a:gd name="connsiteX30" fmla="*/ 533698 w 2003141"/>
                <a:gd name="connsiteY30" fmla="*/ 643994 h 1875054"/>
                <a:gd name="connsiteX31" fmla="*/ 487443 w 2003141"/>
                <a:gd name="connsiteY31" fmla="*/ 572835 h 1875054"/>
                <a:gd name="connsiteX32" fmla="*/ 437631 w 2003141"/>
                <a:gd name="connsiteY32" fmla="*/ 537255 h 1875054"/>
                <a:gd name="connsiteX33" fmla="*/ 373588 w 2003141"/>
                <a:gd name="connsiteY33" fmla="*/ 519465 h 1875054"/>
                <a:gd name="connsiteX34" fmla="*/ 266849 w 2003141"/>
                <a:gd name="connsiteY34" fmla="*/ 498117 h 1875054"/>
                <a:gd name="connsiteX35" fmla="*/ 177899 w 2003141"/>
                <a:gd name="connsiteY35" fmla="*/ 505233 h 1875054"/>
                <a:gd name="connsiteX36" fmla="*/ 135203 w 2003141"/>
                <a:gd name="connsiteY36" fmla="*/ 505233 h 1875054"/>
                <a:gd name="connsiteX37" fmla="*/ 0 w 2003141"/>
                <a:gd name="connsiteY37" fmla="*/ 494559 h 1875054"/>
                <a:gd name="connsiteX38" fmla="*/ 7116 w 2003141"/>
                <a:gd name="connsiteY38" fmla="*/ 3558 h 1875054"/>
                <a:gd name="connsiteX39" fmla="*/ 124529 w 2003141"/>
                <a:gd name="connsiteY39" fmla="*/ 0 h 1875054"/>
                <a:gd name="connsiteX0" fmla="*/ 124529 w 2003141"/>
                <a:gd name="connsiteY0" fmla="*/ 0 h 1875054"/>
                <a:gd name="connsiteX1" fmla="*/ 305986 w 2003141"/>
                <a:gd name="connsiteY1" fmla="*/ 32022 h 1875054"/>
                <a:gd name="connsiteX2" fmla="*/ 483885 w 2003141"/>
                <a:gd name="connsiteY2" fmla="*/ 85392 h 1875054"/>
                <a:gd name="connsiteX3" fmla="*/ 651110 w 2003141"/>
                <a:gd name="connsiteY3" fmla="*/ 177899 h 1875054"/>
                <a:gd name="connsiteX4" fmla="*/ 740059 w 2003141"/>
                <a:gd name="connsiteY4" fmla="*/ 252616 h 1875054"/>
                <a:gd name="connsiteX5" fmla="*/ 853914 w 2003141"/>
                <a:gd name="connsiteY5" fmla="*/ 362914 h 1875054"/>
                <a:gd name="connsiteX6" fmla="*/ 946422 w 2003141"/>
                <a:gd name="connsiteY6" fmla="*/ 491001 h 1875054"/>
                <a:gd name="connsiteX7" fmla="*/ 996234 w 2003141"/>
                <a:gd name="connsiteY7" fmla="*/ 597740 h 1875054"/>
                <a:gd name="connsiteX8" fmla="*/ 1042487 w 2003141"/>
                <a:gd name="connsiteY8" fmla="*/ 736501 h 1875054"/>
                <a:gd name="connsiteX9" fmla="*/ 1102973 w 2003141"/>
                <a:gd name="connsiteY9" fmla="*/ 989118 h 1875054"/>
                <a:gd name="connsiteX10" fmla="*/ 1142111 w 2003141"/>
                <a:gd name="connsiteY10" fmla="*/ 1156342 h 1875054"/>
                <a:gd name="connsiteX11" fmla="*/ 1195480 w 2003141"/>
                <a:gd name="connsiteY11" fmla="*/ 1259524 h 1875054"/>
                <a:gd name="connsiteX12" fmla="*/ 1259524 w 2003141"/>
                <a:gd name="connsiteY12" fmla="*/ 1330683 h 1875054"/>
                <a:gd name="connsiteX13" fmla="*/ 1330683 w 2003141"/>
                <a:gd name="connsiteY13" fmla="*/ 1373379 h 1875054"/>
                <a:gd name="connsiteX14" fmla="*/ 1512140 w 2003141"/>
                <a:gd name="connsiteY14" fmla="*/ 1394727 h 1875054"/>
                <a:gd name="connsiteX15" fmla="*/ 2003141 w 2003141"/>
                <a:gd name="connsiteY15" fmla="*/ 1384053 h 1875054"/>
                <a:gd name="connsiteX16" fmla="*/ 1931981 w 2003141"/>
                <a:gd name="connsiteY16" fmla="*/ 1871496 h 1875054"/>
                <a:gd name="connsiteX17" fmla="*/ 1832358 w 2003141"/>
                <a:gd name="connsiteY17" fmla="*/ 1875054 h 1875054"/>
                <a:gd name="connsiteX18" fmla="*/ 1711387 w 2003141"/>
                <a:gd name="connsiteY18" fmla="*/ 1860822 h 1875054"/>
                <a:gd name="connsiteX19" fmla="*/ 1416075 w 2003141"/>
                <a:gd name="connsiteY19" fmla="*/ 1850148 h 1875054"/>
                <a:gd name="connsiteX20" fmla="*/ 1199038 w 2003141"/>
                <a:gd name="connsiteY20" fmla="*/ 1828800 h 1875054"/>
                <a:gd name="connsiteX21" fmla="*/ 1095857 w 2003141"/>
                <a:gd name="connsiteY21" fmla="*/ 1789662 h 1875054"/>
                <a:gd name="connsiteX22" fmla="*/ 1042487 w 2003141"/>
                <a:gd name="connsiteY22" fmla="*/ 1750525 h 1875054"/>
                <a:gd name="connsiteX23" fmla="*/ 949980 w 2003141"/>
                <a:gd name="connsiteY23" fmla="*/ 1682923 h 1875054"/>
                <a:gd name="connsiteX24" fmla="*/ 875262 w 2003141"/>
                <a:gd name="connsiteY24" fmla="*/ 1601090 h 1875054"/>
                <a:gd name="connsiteX25" fmla="*/ 782755 w 2003141"/>
                <a:gd name="connsiteY25" fmla="*/ 1405401 h 1875054"/>
                <a:gd name="connsiteX26" fmla="*/ 697364 w 2003141"/>
                <a:gd name="connsiteY26" fmla="*/ 1056719 h 1875054"/>
                <a:gd name="connsiteX27" fmla="*/ 658226 w 2003141"/>
                <a:gd name="connsiteY27" fmla="*/ 903726 h 1875054"/>
                <a:gd name="connsiteX28" fmla="*/ 619088 w 2003141"/>
                <a:gd name="connsiteY28" fmla="*/ 829009 h 1875054"/>
                <a:gd name="connsiteX29" fmla="*/ 579950 w 2003141"/>
                <a:gd name="connsiteY29" fmla="*/ 718711 h 1875054"/>
                <a:gd name="connsiteX30" fmla="*/ 533698 w 2003141"/>
                <a:gd name="connsiteY30" fmla="*/ 643994 h 1875054"/>
                <a:gd name="connsiteX31" fmla="*/ 487443 w 2003141"/>
                <a:gd name="connsiteY31" fmla="*/ 572835 h 1875054"/>
                <a:gd name="connsiteX32" fmla="*/ 437631 w 2003141"/>
                <a:gd name="connsiteY32" fmla="*/ 537255 h 1875054"/>
                <a:gd name="connsiteX33" fmla="*/ 373588 w 2003141"/>
                <a:gd name="connsiteY33" fmla="*/ 519465 h 1875054"/>
                <a:gd name="connsiteX34" fmla="*/ 266849 w 2003141"/>
                <a:gd name="connsiteY34" fmla="*/ 498117 h 1875054"/>
                <a:gd name="connsiteX35" fmla="*/ 177899 w 2003141"/>
                <a:gd name="connsiteY35" fmla="*/ 505233 h 1875054"/>
                <a:gd name="connsiteX36" fmla="*/ 135203 w 2003141"/>
                <a:gd name="connsiteY36" fmla="*/ 505233 h 1875054"/>
                <a:gd name="connsiteX37" fmla="*/ 0 w 2003141"/>
                <a:gd name="connsiteY37" fmla="*/ 494559 h 1875054"/>
                <a:gd name="connsiteX38" fmla="*/ 7116 w 2003141"/>
                <a:gd name="connsiteY38" fmla="*/ 3558 h 1875054"/>
                <a:gd name="connsiteX39" fmla="*/ 124529 w 2003141"/>
                <a:gd name="connsiteY39" fmla="*/ 0 h 1875054"/>
                <a:gd name="connsiteX0" fmla="*/ 124529 w 2003141"/>
                <a:gd name="connsiteY0" fmla="*/ 0 h 1875054"/>
                <a:gd name="connsiteX1" fmla="*/ 305986 w 2003141"/>
                <a:gd name="connsiteY1" fmla="*/ 32022 h 1875054"/>
                <a:gd name="connsiteX2" fmla="*/ 483885 w 2003141"/>
                <a:gd name="connsiteY2" fmla="*/ 85392 h 1875054"/>
                <a:gd name="connsiteX3" fmla="*/ 651110 w 2003141"/>
                <a:gd name="connsiteY3" fmla="*/ 177899 h 1875054"/>
                <a:gd name="connsiteX4" fmla="*/ 740059 w 2003141"/>
                <a:gd name="connsiteY4" fmla="*/ 252616 h 1875054"/>
                <a:gd name="connsiteX5" fmla="*/ 853914 w 2003141"/>
                <a:gd name="connsiteY5" fmla="*/ 362914 h 1875054"/>
                <a:gd name="connsiteX6" fmla="*/ 946422 w 2003141"/>
                <a:gd name="connsiteY6" fmla="*/ 491001 h 1875054"/>
                <a:gd name="connsiteX7" fmla="*/ 996234 w 2003141"/>
                <a:gd name="connsiteY7" fmla="*/ 597740 h 1875054"/>
                <a:gd name="connsiteX8" fmla="*/ 1042487 w 2003141"/>
                <a:gd name="connsiteY8" fmla="*/ 736501 h 1875054"/>
                <a:gd name="connsiteX9" fmla="*/ 1102973 w 2003141"/>
                <a:gd name="connsiteY9" fmla="*/ 989118 h 1875054"/>
                <a:gd name="connsiteX10" fmla="*/ 1142111 w 2003141"/>
                <a:gd name="connsiteY10" fmla="*/ 1156342 h 1875054"/>
                <a:gd name="connsiteX11" fmla="*/ 1195480 w 2003141"/>
                <a:gd name="connsiteY11" fmla="*/ 1259524 h 1875054"/>
                <a:gd name="connsiteX12" fmla="*/ 1259524 w 2003141"/>
                <a:gd name="connsiteY12" fmla="*/ 1330683 h 1875054"/>
                <a:gd name="connsiteX13" fmla="*/ 1337799 w 2003141"/>
                <a:gd name="connsiteY13" fmla="*/ 1366263 h 1875054"/>
                <a:gd name="connsiteX14" fmla="*/ 1512140 w 2003141"/>
                <a:gd name="connsiteY14" fmla="*/ 1394727 h 1875054"/>
                <a:gd name="connsiteX15" fmla="*/ 2003141 w 2003141"/>
                <a:gd name="connsiteY15" fmla="*/ 1384053 h 1875054"/>
                <a:gd name="connsiteX16" fmla="*/ 1931981 w 2003141"/>
                <a:gd name="connsiteY16" fmla="*/ 1871496 h 1875054"/>
                <a:gd name="connsiteX17" fmla="*/ 1832358 w 2003141"/>
                <a:gd name="connsiteY17" fmla="*/ 1875054 h 1875054"/>
                <a:gd name="connsiteX18" fmla="*/ 1711387 w 2003141"/>
                <a:gd name="connsiteY18" fmla="*/ 1860822 h 1875054"/>
                <a:gd name="connsiteX19" fmla="*/ 1416075 w 2003141"/>
                <a:gd name="connsiteY19" fmla="*/ 1850148 h 1875054"/>
                <a:gd name="connsiteX20" fmla="*/ 1199038 w 2003141"/>
                <a:gd name="connsiteY20" fmla="*/ 1828800 h 1875054"/>
                <a:gd name="connsiteX21" fmla="*/ 1095857 w 2003141"/>
                <a:gd name="connsiteY21" fmla="*/ 1789662 h 1875054"/>
                <a:gd name="connsiteX22" fmla="*/ 1042487 w 2003141"/>
                <a:gd name="connsiteY22" fmla="*/ 1750525 h 1875054"/>
                <a:gd name="connsiteX23" fmla="*/ 949980 w 2003141"/>
                <a:gd name="connsiteY23" fmla="*/ 1682923 h 1875054"/>
                <a:gd name="connsiteX24" fmla="*/ 875262 w 2003141"/>
                <a:gd name="connsiteY24" fmla="*/ 1601090 h 1875054"/>
                <a:gd name="connsiteX25" fmla="*/ 782755 w 2003141"/>
                <a:gd name="connsiteY25" fmla="*/ 1405401 h 1875054"/>
                <a:gd name="connsiteX26" fmla="*/ 697364 w 2003141"/>
                <a:gd name="connsiteY26" fmla="*/ 1056719 h 1875054"/>
                <a:gd name="connsiteX27" fmla="*/ 658226 w 2003141"/>
                <a:gd name="connsiteY27" fmla="*/ 903726 h 1875054"/>
                <a:gd name="connsiteX28" fmla="*/ 619088 w 2003141"/>
                <a:gd name="connsiteY28" fmla="*/ 829009 h 1875054"/>
                <a:gd name="connsiteX29" fmla="*/ 579950 w 2003141"/>
                <a:gd name="connsiteY29" fmla="*/ 718711 h 1875054"/>
                <a:gd name="connsiteX30" fmla="*/ 533698 w 2003141"/>
                <a:gd name="connsiteY30" fmla="*/ 643994 h 1875054"/>
                <a:gd name="connsiteX31" fmla="*/ 487443 w 2003141"/>
                <a:gd name="connsiteY31" fmla="*/ 572835 h 1875054"/>
                <a:gd name="connsiteX32" fmla="*/ 437631 w 2003141"/>
                <a:gd name="connsiteY32" fmla="*/ 537255 h 1875054"/>
                <a:gd name="connsiteX33" fmla="*/ 373588 w 2003141"/>
                <a:gd name="connsiteY33" fmla="*/ 519465 h 1875054"/>
                <a:gd name="connsiteX34" fmla="*/ 266849 w 2003141"/>
                <a:gd name="connsiteY34" fmla="*/ 498117 h 1875054"/>
                <a:gd name="connsiteX35" fmla="*/ 177899 w 2003141"/>
                <a:gd name="connsiteY35" fmla="*/ 505233 h 1875054"/>
                <a:gd name="connsiteX36" fmla="*/ 135203 w 2003141"/>
                <a:gd name="connsiteY36" fmla="*/ 505233 h 1875054"/>
                <a:gd name="connsiteX37" fmla="*/ 0 w 2003141"/>
                <a:gd name="connsiteY37" fmla="*/ 494559 h 1875054"/>
                <a:gd name="connsiteX38" fmla="*/ 7116 w 2003141"/>
                <a:gd name="connsiteY38" fmla="*/ 3558 h 1875054"/>
                <a:gd name="connsiteX39" fmla="*/ 124529 w 2003141"/>
                <a:gd name="connsiteY39" fmla="*/ 0 h 1875054"/>
                <a:gd name="connsiteX0" fmla="*/ 124529 w 2003141"/>
                <a:gd name="connsiteY0" fmla="*/ 0 h 1875054"/>
                <a:gd name="connsiteX1" fmla="*/ 305986 w 2003141"/>
                <a:gd name="connsiteY1" fmla="*/ 32022 h 1875054"/>
                <a:gd name="connsiteX2" fmla="*/ 483885 w 2003141"/>
                <a:gd name="connsiteY2" fmla="*/ 85392 h 1875054"/>
                <a:gd name="connsiteX3" fmla="*/ 651110 w 2003141"/>
                <a:gd name="connsiteY3" fmla="*/ 177899 h 1875054"/>
                <a:gd name="connsiteX4" fmla="*/ 740059 w 2003141"/>
                <a:gd name="connsiteY4" fmla="*/ 252616 h 1875054"/>
                <a:gd name="connsiteX5" fmla="*/ 853914 w 2003141"/>
                <a:gd name="connsiteY5" fmla="*/ 362914 h 1875054"/>
                <a:gd name="connsiteX6" fmla="*/ 946422 w 2003141"/>
                <a:gd name="connsiteY6" fmla="*/ 491001 h 1875054"/>
                <a:gd name="connsiteX7" fmla="*/ 996234 w 2003141"/>
                <a:gd name="connsiteY7" fmla="*/ 597740 h 1875054"/>
                <a:gd name="connsiteX8" fmla="*/ 1042487 w 2003141"/>
                <a:gd name="connsiteY8" fmla="*/ 736501 h 1875054"/>
                <a:gd name="connsiteX9" fmla="*/ 1102973 w 2003141"/>
                <a:gd name="connsiteY9" fmla="*/ 989118 h 1875054"/>
                <a:gd name="connsiteX10" fmla="*/ 1142111 w 2003141"/>
                <a:gd name="connsiteY10" fmla="*/ 1156342 h 1875054"/>
                <a:gd name="connsiteX11" fmla="*/ 1195480 w 2003141"/>
                <a:gd name="connsiteY11" fmla="*/ 1259524 h 1875054"/>
                <a:gd name="connsiteX12" fmla="*/ 1273756 w 2003141"/>
                <a:gd name="connsiteY12" fmla="*/ 1323567 h 1875054"/>
                <a:gd name="connsiteX13" fmla="*/ 1337799 w 2003141"/>
                <a:gd name="connsiteY13" fmla="*/ 1366263 h 1875054"/>
                <a:gd name="connsiteX14" fmla="*/ 1512140 w 2003141"/>
                <a:gd name="connsiteY14" fmla="*/ 1394727 h 1875054"/>
                <a:gd name="connsiteX15" fmla="*/ 2003141 w 2003141"/>
                <a:gd name="connsiteY15" fmla="*/ 1384053 h 1875054"/>
                <a:gd name="connsiteX16" fmla="*/ 1931981 w 2003141"/>
                <a:gd name="connsiteY16" fmla="*/ 1871496 h 1875054"/>
                <a:gd name="connsiteX17" fmla="*/ 1832358 w 2003141"/>
                <a:gd name="connsiteY17" fmla="*/ 1875054 h 1875054"/>
                <a:gd name="connsiteX18" fmla="*/ 1711387 w 2003141"/>
                <a:gd name="connsiteY18" fmla="*/ 1860822 h 1875054"/>
                <a:gd name="connsiteX19" fmla="*/ 1416075 w 2003141"/>
                <a:gd name="connsiteY19" fmla="*/ 1850148 h 1875054"/>
                <a:gd name="connsiteX20" fmla="*/ 1199038 w 2003141"/>
                <a:gd name="connsiteY20" fmla="*/ 1828800 h 1875054"/>
                <a:gd name="connsiteX21" fmla="*/ 1095857 w 2003141"/>
                <a:gd name="connsiteY21" fmla="*/ 1789662 h 1875054"/>
                <a:gd name="connsiteX22" fmla="*/ 1042487 w 2003141"/>
                <a:gd name="connsiteY22" fmla="*/ 1750525 h 1875054"/>
                <a:gd name="connsiteX23" fmla="*/ 949980 w 2003141"/>
                <a:gd name="connsiteY23" fmla="*/ 1682923 h 1875054"/>
                <a:gd name="connsiteX24" fmla="*/ 875262 w 2003141"/>
                <a:gd name="connsiteY24" fmla="*/ 1601090 h 1875054"/>
                <a:gd name="connsiteX25" fmla="*/ 782755 w 2003141"/>
                <a:gd name="connsiteY25" fmla="*/ 1405401 h 1875054"/>
                <a:gd name="connsiteX26" fmla="*/ 697364 w 2003141"/>
                <a:gd name="connsiteY26" fmla="*/ 1056719 h 1875054"/>
                <a:gd name="connsiteX27" fmla="*/ 658226 w 2003141"/>
                <a:gd name="connsiteY27" fmla="*/ 903726 h 1875054"/>
                <a:gd name="connsiteX28" fmla="*/ 619088 w 2003141"/>
                <a:gd name="connsiteY28" fmla="*/ 829009 h 1875054"/>
                <a:gd name="connsiteX29" fmla="*/ 579950 w 2003141"/>
                <a:gd name="connsiteY29" fmla="*/ 718711 h 1875054"/>
                <a:gd name="connsiteX30" fmla="*/ 533698 w 2003141"/>
                <a:gd name="connsiteY30" fmla="*/ 643994 h 1875054"/>
                <a:gd name="connsiteX31" fmla="*/ 487443 w 2003141"/>
                <a:gd name="connsiteY31" fmla="*/ 572835 h 1875054"/>
                <a:gd name="connsiteX32" fmla="*/ 437631 w 2003141"/>
                <a:gd name="connsiteY32" fmla="*/ 537255 h 1875054"/>
                <a:gd name="connsiteX33" fmla="*/ 373588 w 2003141"/>
                <a:gd name="connsiteY33" fmla="*/ 519465 h 1875054"/>
                <a:gd name="connsiteX34" fmla="*/ 266849 w 2003141"/>
                <a:gd name="connsiteY34" fmla="*/ 498117 h 1875054"/>
                <a:gd name="connsiteX35" fmla="*/ 177899 w 2003141"/>
                <a:gd name="connsiteY35" fmla="*/ 505233 h 1875054"/>
                <a:gd name="connsiteX36" fmla="*/ 135203 w 2003141"/>
                <a:gd name="connsiteY36" fmla="*/ 505233 h 1875054"/>
                <a:gd name="connsiteX37" fmla="*/ 0 w 2003141"/>
                <a:gd name="connsiteY37" fmla="*/ 494559 h 1875054"/>
                <a:gd name="connsiteX38" fmla="*/ 7116 w 2003141"/>
                <a:gd name="connsiteY38" fmla="*/ 3558 h 1875054"/>
                <a:gd name="connsiteX39" fmla="*/ 124529 w 2003141"/>
                <a:gd name="connsiteY39" fmla="*/ 0 h 1875054"/>
                <a:gd name="connsiteX0" fmla="*/ 124529 w 2003141"/>
                <a:gd name="connsiteY0" fmla="*/ 0 h 1875054"/>
                <a:gd name="connsiteX1" fmla="*/ 305986 w 2003141"/>
                <a:gd name="connsiteY1" fmla="*/ 32022 h 1875054"/>
                <a:gd name="connsiteX2" fmla="*/ 483885 w 2003141"/>
                <a:gd name="connsiteY2" fmla="*/ 85392 h 1875054"/>
                <a:gd name="connsiteX3" fmla="*/ 651110 w 2003141"/>
                <a:gd name="connsiteY3" fmla="*/ 177899 h 1875054"/>
                <a:gd name="connsiteX4" fmla="*/ 740059 w 2003141"/>
                <a:gd name="connsiteY4" fmla="*/ 252616 h 1875054"/>
                <a:gd name="connsiteX5" fmla="*/ 853914 w 2003141"/>
                <a:gd name="connsiteY5" fmla="*/ 362914 h 1875054"/>
                <a:gd name="connsiteX6" fmla="*/ 946422 w 2003141"/>
                <a:gd name="connsiteY6" fmla="*/ 491001 h 1875054"/>
                <a:gd name="connsiteX7" fmla="*/ 996234 w 2003141"/>
                <a:gd name="connsiteY7" fmla="*/ 597740 h 1875054"/>
                <a:gd name="connsiteX8" fmla="*/ 1042487 w 2003141"/>
                <a:gd name="connsiteY8" fmla="*/ 736501 h 1875054"/>
                <a:gd name="connsiteX9" fmla="*/ 1102973 w 2003141"/>
                <a:gd name="connsiteY9" fmla="*/ 989118 h 1875054"/>
                <a:gd name="connsiteX10" fmla="*/ 1142111 w 2003141"/>
                <a:gd name="connsiteY10" fmla="*/ 1156342 h 1875054"/>
                <a:gd name="connsiteX11" fmla="*/ 1195480 w 2003141"/>
                <a:gd name="connsiteY11" fmla="*/ 1259524 h 1875054"/>
                <a:gd name="connsiteX12" fmla="*/ 1273756 w 2003141"/>
                <a:gd name="connsiteY12" fmla="*/ 1323567 h 1875054"/>
                <a:gd name="connsiteX13" fmla="*/ 1337799 w 2003141"/>
                <a:gd name="connsiteY13" fmla="*/ 1366263 h 1875054"/>
                <a:gd name="connsiteX14" fmla="*/ 1401843 w 2003141"/>
                <a:gd name="connsiteY14" fmla="*/ 1384053 h 1875054"/>
                <a:gd name="connsiteX15" fmla="*/ 1512140 w 2003141"/>
                <a:gd name="connsiteY15" fmla="*/ 1394727 h 1875054"/>
                <a:gd name="connsiteX16" fmla="*/ 2003141 w 2003141"/>
                <a:gd name="connsiteY16" fmla="*/ 1384053 h 1875054"/>
                <a:gd name="connsiteX17" fmla="*/ 1931981 w 2003141"/>
                <a:gd name="connsiteY17" fmla="*/ 1871496 h 1875054"/>
                <a:gd name="connsiteX18" fmla="*/ 1832358 w 2003141"/>
                <a:gd name="connsiteY18" fmla="*/ 1875054 h 1875054"/>
                <a:gd name="connsiteX19" fmla="*/ 1711387 w 2003141"/>
                <a:gd name="connsiteY19" fmla="*/ 1860822 h 1875054"/>
                <a:gd name="connsiteX20" fmla="*/ 1416075 w 2003141"/>
                <a:gd name="connsiteY20" fmla="*/ 1850148 h 1875054"/>
                <a:gd name="connsiteX21" fmla="*/ 1199038 w 2003141"/>
                <a:gd name="connsiteY21" fmla="*/ 1828800 h 1875054"/>
                <a:gd name="connsiteX22" fmla="*/ 1095857 w 2003141"/>
                <a:gd name="connsiteY22" fmla="*/ 1789662 h 1875054"/>
                <a:gd name="connsiteX23" fmla="*/ 1042487 w 2003141"/>
                <a:gd name="connsiteY23" fmla="*/ 1750525 h 1875054"/>
                <a:gd name="connsiteX24" fmla="*/ 949980 w 2003141"/>
                <a:gd name="connsiteY24" fmla="*/ 1682923 h 1875054"/>
                <a:gd name="connsiteX25" fmla="*/ 875262 w 2003141"/>
                <a:gd name="connsiteY25" fmla="*/ 1601090 h 1875054"/>
                <a:gd name="connsiteX26" fmla="*/ 782755 w 2003141"/>
                <a:gd name="connsiteY26" fmla="*/ 1405401 h 1875054"/>
                <a:gd name="connsiteX27" fmla="*/ 697364 w 2003141"/>
                <a:gd name="connsiteY27" fmla="*/ 1056719 h 1875054"/>
                <a:gd name="connsiteX28" fmla="*/ 658226 w 2003141"/>
                <a:gd name="connsiteY28" fmla="*/ 903726 h 1875054"/>
                <a:gd name="connsiteX29" fmla="*/ 619088 w 2003141"/>
                <a:gd name="connsiteY29" fmla="*/ 829009 h 1875054"/>
                <a:gd name="connsiteX30" fmla="*/ 579950 w 2003141"/>
                <a:gd name="connsiteY30" fmla="*/ 718711 h 1875054"/>
                <a:gd name="connsiteX31" fmla="*/ 533698 w 2003141"/>
                <a:gd name="connsiteY31" fmla="*/ 643994 h 1875054"/>
                <a:gd name="connsiteX32" fmla="*/ 487443 w 2003141"/>
                <a:gd name="connsiteY32" fmla="*/ 572835 h 1875054"/>
                <a:gd name="connsiteX33" fmla="*/ 437631 w 2003141"/>
                <a:gd name="connsiteY33" fmla="*/ 537255 h 1875054"/>
                <a:gd name="connsiteX34" fmla="*/ 373588 w 2003141"/>
                <a:gd name="connsiteY34" fmla="*/ 519465 h 1875054"/>
                <a:gd name="connsiteX35" fmla="*/ 266849 w 2003141"/>
                <a:gd name="connsiteY35" fmla="*/ 498117 h 1875054"/>
                <a:gd name="connsiteX36" fmla="*/ 177899 w 2003141"/>
                <a:gd name="connsiteY36" fmla="*/ 505233 h 1875054"/>
                <a:gd name="connsiteX37" fmla="*/ 135203 w 2003141"/>
                <a:gd name="connsiteY37" fmla="*/ 505233 h 1875054"/>
                <a:gd name="connsiteX38" fmla="*/ 0 w 2003141"/>
                <a:gd name="connsiteY38" fmla="*/ 494559 h 1875054"/>
                <a:gd name="connsiteX39" fmla="*/ 7116 w 2003141"/>
                <a:gd name="connsiteY39" fmla="*/ 3558 h 1875054"/>
                <a:gd name="connsiteX40" fmla="*/ 124529 w 2003141"/>
                <a:gd name="connsiteY40" fmla="*/ 0 h 1875054"/>
                <a:gd name="connsiteX0" fmla="*/ 124529 w 2017373"/>
                <a:gd name="connsiteY0" fmla="*/ 0 h 1875054"/>
                <a:gd name="connsiteX1" fmla="*/ 305986 w 2017373"/>
                <a:gd name="connsiteY1" fmla="*/ 32022 h 1875054"/>
                <a:gd name="connsiteX2" fmla="*/ 483885 w 2017373"/>
                <a:gd name="connsiteY2" fmla="*/ 85392 h 1875054"/>
                <a:gd name="connsiteX3" fmla="*/ 651110 w 2017373"/>
                <a:gd name="connsiteY3" fmla="*/ 177899 h 1875054"/>
                <a:gd name="connsiteX4" fmla="*/ 740059 w 2017373"/>
                <a:gd name="connsiteY4" fmla="*/ 252616 h 1875054"/>
                <a:gd name="connsiteX5" fmla="*/ 853914 w 2017373"/>
                <a:gd name="connsiteY5" fmla="*/ 362914 h 1875054"/>
                <a:gd name="connsiteX6" fmla="*/ 946422 w 2017373"/>
                <a:gd name="connsiteY6" fmla="*/ 491001 h 1875054"/>
                <a:gd name="connsiteX7" fmla="*/ 996234 w 2017373"/>
                <a:gd name="connsiteY7" fmla="*/ 597740 h 1875054"/>
                <a:gd name="connsiteX8" fmla="*/ 1042487 w 2017373"/>
                <a:gd name="connsiteY8" fmla="*/ 736501 h 1875054"/>
                <a:gd name="connsiteX9" fmla="*/ 1102973 w 2017373"/>
                <a:gd name="connsiteY9" fmla="*/ 989118 h 1875054"/>
                <a:gd name="connsiteX10" fmla="*/ 1142111 w 2017373"/>
                <a:gd name="connsiteY10" fmla="*/ 1156342 h 1875054"/>
                <a:gd name="connsiteX11" fmla="*/ 1195480 w 2017373"/>
                <a:gd name="connsiteY11" fmla="*/ 1259524 h 1875054"/>
                <a:gd name="connsiteX12" fmla="*/ 1273756 w 2017373"/>
                <a:gd name="connsiteY12" fmla="*/ 1323567 h 1875054"/>
                <a:gd name="connsiteX13" fmla="*/ 1337799 w 2017373"/>
                <a:gd name="connsiteY13" fmla="*/ 1366263 h 1875054"/>
                <a:gd name="connsiteX14" fmla="*/ 1401843 w 2017373"/>
                <a:gd name="connsiteY14" fmla="*/ 1384053 h 1875054"/>
                <a:gd name="connsiteX15" fmla="*/ 1512140 w 2017373"/>
                <a:gd name="connsiteY15" fmla="*/ 1394727 h 1875054"/>
                <a:gd name="connsiteX16" fmla="*/ 2017373 w 2017373"/>
                <a:gd name="connsiteY16" fmla="*/ 1394727 h 1875054"/>
                <a:gd name="connsiteX17" fmla="*/ 1931981 w 2017373"/>
                <a:gd name="connsiteY17" fmla="*/ 1871496 h 1875054"/>
                <a:gd name="connsiteX18" fmla="*/ 1832358 w 2017373"/>
                <a:gd name="connsiteY18" fmla="*/ 1875054 h 1875054"/>
                <a:gd name="connsiteX19" fmla="*/ 1711387 w 2017373"/>
                <a:gd name="connsiteY19" fmla="*/ 1860822 h 1875054"/>
                <a:gd name="connsiteX20" fmla="*/ 1416075 w 2017373"/>
                <a:gd name="connsiteY20" fmla="*/ 1850148 h 1875054"/>
                <a:gd name="connsiteX21" fmla="*/ 1199038 w 2017373"/>
                <a:gd name="connsiteY21" fmla="*/ 1828800 h 1875054"/>
                <a:gd name="connsiteX22" fmla="*/ 1095857 w 2017373"/>
                <a:gd name="connsiteY22" fmla="*/ 1789662 h 1875054"/>
                <a:gd name="connsiteX23" fmla="*/ 1042487 w 2017373"/>
                <a:gd name="connsiteY23" fmla="*/ 1750525 h 1875054"/>
                <a:gd name="connsiteX24" fmla="*/ 949980 w 2017373"/>
                <a:gd name="connsiteY24" fmla="*/ 1682923 h 1875054"/>
                <a:gd name="connsiteX25" fmla="*/ 875262 w 2017373"/>
                <a:gd name="connsiteY25" fmla="*/ 1601090 h 1875054"/>
                <a:gd name="connsiteX26" fmla="*/ 782755 w 2017373"/>
                <a:gd name="connsiteY26" fmla="*/ 1405401 h 1875054"/>
                <a:gd name="connsiteX27" fmla="*/ 697364 w 2017373"/>
                <a:gd name="connsiteY27" fmla="*/ 1056719 h 1875054"/>
                <a:gd name="connsiteX28" fmla="*/ 658226 w 2017373"/>
                <a:gd name="connsiteY28" fmla="*/ 903726 h 1875054"/>
                <a:gd name="connsiteX29" fmla="*/ 619088 w 2017373"/>
                <a:gd name="connsiteY29" fmla="*/ 829009 h 1875054"/>
                <a:gd name="connsiteX30" fmla="*/ 579950 w 2017373"/>
                <a:gd name="connsiteY30" fmla="*/ 718711 h 1875054"/>
                <a:gd name="connsiteX31" fmla="*/ 533698 w 2017373"/>
                <a:gd name="connsiteY31" fmla="*/ 643994 h 1875054"/>
                <a:gd name="connsiteX32" fmla="*/ 487443 w 2017373"/>
                <a:gd name="connsiteY32" fmla="*/ 572835 h 1875054"/>
                <a:gd name="connsiteX33" fmla="*/ 437631 w 2017373"/>
                <a:gd name="connsiteY33" fmla="*/ 537255 h 1875054"/>
                <a:gd name="connsiteX34" fmla="*/ 373588 w 2017373"/>
                <a:gd name="connsiteY34" fmla="*/ 519465 h 1875054"/>
                <a:gd name="connsiteX35" fmla="*/ 266849 w 2017373"/>
                <a:gd name="connsiteY35" fmla="*/ 498117 h 1875054"/>
                <a:gd name="connsiteX36" fmla="*/ 177899 w 2017373"/>
                <a:gd name="connsiteY36" fmla="*/ 505233 h 1875054"/>
                <a:gd name="connsiteX37" fmla="*/ 135203 w 2017373"/>
                <a:gd name="connsiteY37" fmla="*/ 505233 h 1875054"/>
                <a:gd name="connsiteX38" fmla="*/ 0 w 2017373"/>
                <a:gd name="connsiteY38" fmla="*/ 494559 h 1875054"/>
                <a:gd name="connsiteX39" fmla="*/ 7116 w 2017373"/>
                <a:gd name="connsiteY39" fmla="*/ 3558 h 1875054"/>
                <a:gd name="connsiteX40" fmla="*/ 124529 w 2017373"/>
                <a:gd name="connsiteY40" fmla="*/ 0 h 1875054"/>
                <a:gd name="connsiteX0" fmla="*/ 124529 w 2017373"/>
                <a:gd name="connsiteY0" fmla="*/ 0 h 1878612"/>
                <a:gd name="connsiteX1" fmla="*/ 305986 w 2017373"/>
                <a:gd name="connsiteY1" fmla="*/ 32022 h 1878612"/>
                <a:gd name="connsiteX2" fmla="*/ 483885 w 2017373"/>
                <a:gd name="connsiteY2" fmla="*/ 85392 h 1878612"/>
                <a:gd name="connsiteX3" fmla="*/ 651110 w 2017373"/>
                <a:gd name="connsiteY3" fmla="*/ 177899 h 1878612"/>
                <a:gd name="connsiteX4" fmla="*/ 740059 w 2017373"/>
                <a:gd name="connsiteY4" fmla="*/ 252616 h 1878612"/>
                <a:gd name="connsiteX5" fmla="*/ 853914 w 2017373"/>
                <a:gd name="connsiteY5" fmla="*/ 362914 h 1878612"/>
                <a:gd name="connsiteX6" fmla="*/ 946422 w 2017373"/>
                <a:gd name="connsiteY6" fmla="*/ 491001 h 1878612"/>
                <a:gd name="connsiteX7" fmla="*/ 996234 w 2017373"/>
                <a:gd name="connsiteY7" fmla="*/ 597740 h 1878612"/>
                <a:gd name="connsiteX8" fmla="*/ 1042487 w 2017373"/>
                <a:gd name="connsiteY8" fmla="*/ 736501 h 1878612"/>
                <a:gd name="connsiteX9" fmla="*/ 1102973 w 2017373"/>
                <a:gd name="connsiteY9" fmla="*/ 989118 h 1878612"/>
                <a:gd name="connsiteX10" fmla="*/ 1142111 w 2017373"/>
                <a:gd name="connsiteY10" fmla="*/ 1156342 h 1878612"/>
                <a:gd name="connsiteX11" fmla="*/ 1195480 w 2017373"/>
                <a:gd name="connsiteY11" fmla="*/ 1259524 h 1878612"/>
                <a:gd name="connsiteX12" fmla="*/ 1273756 w 2017373"/>
                <a:gd name="connsiteY12" fmla="*/ 1323567 h 1878612"/>
                <a:gd name="connsiteX13" fmla="*/ 1337799 w 2017373"/>
                <a:gd name="connsiteY13" fmla="*/ 1366263 h 1878612"/>
                <a:gd name="connsiteX14" fmla="*/ 1401843 w 2017373"/>
                <a:gd name="connsiteY14" fmla="*/ 1384053 h 1878612"/>
                <a:gd name="connsiteX15" fmla="*/ 1512140 w 2017373"/>
                <a:gd name="connsiteY15" fmla="*/ 1394727 h 1878612"/>
                <a:gd name="connsiteX16" fmla="*/ 2017373 w 2017373"/>
                <a:gd name="connsiteY16" fmla="*/ 1394727 h 1878612"/>
                <a:gd name="connsiteX17" fmla="*/ 2003141 w 2017373"/>
                <a:gd name="connsiteY17" fmla="*/ 1878612 h 1878612"/>
                <a:gd name="connsiteX18" fmla="*/ 1832358 w 2017373"/>
                <a:gd name="connsiteY18" fmla="*/ 1875054 h 1878612"/>
                <a:gd name="connsiteX19" fmla="*/ 1711387 w 2017373"/>
                <a:gd name="connsiteY19" fmla="*/ 1860822 h 1878612"/>
                <a:gd name="connsiteX20" fmla="*/ 1416075 w 2017373"/>
                <a:gd name="connsiteY20" fmla="*/ 1850148 h 1878612"/>
                <a:gd name="connsiteX21" fmla="*/ 1199038 w 2017373"/>
                <a:gd name="connsiteY21" fmla="*/ 1828800 h 1878612"/>
                <a:gd name="connsiteX22" fmla="*/ 1095857 w 2017373"/>
                <a:gd name="connsiteY22" fmla="*/ 1789662 h 1878612"/>
                <a:gd name="connsiteX23" fmla="*/ 1042487 w 2017373"/>
                <a:gd name="connsiteY23" fmla="*/ 1750525 h 1878612"/>
                <a:gd name="connsiteX24" fmla="*/ 949980 w 2017373"/>
                <a:gd name="connsiteY24" fmla="*/ 1682923 h 1878612"/>
                <a:gd name="connsiteX25" fmla="*/ 875262 w 2017373"/>
                <a:gd name="connsiteY25" fmla="*/ 1601090 h 1878612"/>
                <a:gd name="connsiteX26" fmla="*/ 782755 w 2017373"/>
                <a:gd name="connsiteY26" fmla="*/ 1405401 h 1878612"/>
                <a:gd name="connsiteX27" fmla="*/ 697364 w 2017373"/>
                <a:gd name="connsiteY27" fmla="*/ 1056719 h 1878612"/>
                <a:gd name="connsiteX28" fmla="*/ 658226 w 2017373"/>
                <a:gd name="connsiteY28" fmla="*/ 903726 h 1878612"/>
                <a:gd name="connsiteX29" fmla="*/ 619088 w 2017373"/>
                <a:gd name="connsiteY29" fmla="*/ 829009 h 1878612"/>
                <a:gd name="connsiteX30" fmla="*/ 579950 w 2017373"/>
                <a:gd name="connsiteY30" fmla="*/ 718711 h 1878612"/>
                <a:gd name="connsiteX31" fmla="*/ 533698 w 2017373"/>
                <a:gd name="connsiteY31" fmla="*/ 643994 h 1878612"/>
                <a:gd name="connsiteX32" fmla="*/ 487443 w 2017373"/>
                <a:gd name="connsiteY32" fmla="*/ 572835 h 1878612"/>
                <a:gd name="connsiteX33" fmla="*/ 437631 w 2017373"/>
                <a:gd name="connsiteY33" fmla="*/ 537255 h 1878612"/>
                <a:gd name="connsiteX34" fmla="*/ 373588 w 2017373"/>
                <a:gd name="connsiteY34" fmla="*/ 519465 h 1878612"/>
                <a:gd name="connsiteX35" fmla="*/ 266849 w 2017373"/>
                <a:gd name="connsiteY35" fmla="*/ 498117 h 1878612"/>
                <a:gd name="connsiteX36" fmla="*/ 177899 w 2017373"/>
                <a:gd name="connsiteY36" fmla="*/ 505233 h 1878612"/>
                <a:gd name="connsiteX37" fmla="*/ 135203 w 2017373"/>
                <a:gd name="connsiteY37" fmla="*/ 505233 h 1878612"/>
                <a:gd name="connsiteX38" fmla="*/ 0 w 2017373"/>
                <a:gd name="connsiteY38" fmla="*/ 494559 h 1878612"/>
                <a:gd name="connsiteX39" fmla="*/ 7116 w 2017373"/>
                <a:gd name="connsiteY39" fmla="*/ 3558 h 1878612"/>
                <a:gd name="connsiteX40" fmla="*/ 124529 w 2017373"/>
                <a:gd name="connsiteY40" fmla="*/ 0 h 1878612"/>
                <a:gd name="connsiteX0" fmla="*/ 124529 w 2017373"/>
                <a:gd name="connsiteY0" fmla="*/ 0 h 1878612"/>
                <a:gd name="connsiteX1" fmla="*/ 305986 w 2017373"/>
                <a:gd name="connsiteY1" fmla="*/ 32022 h 1878612"/>
                <a:gd name="connsiteX2" fmla="*/ 483885 w 2017373"/>
                <a:gd name="connsiteY2" fmla="*/ 85392 h 1878612"/>
                <a:gd name="connsiteX3" fmla="*/ 651110 w 2017373"/>
                <a:gd name="connsiteY3" fmla="*/ 177899 h 1878612"/>
                <a:gd name="connsiteX4" fmla="*/ 740059 w 2017373"/>
                <a:gd name="connsiteY4" fmla="*/ 252616 h 1878612"/>
                <a:gd name="connsiteX5" fmla="*/ 853914 w 2017373"/>
                <a:gd name="connsiteY5" fmla="*/ 362914 h 1878612"/>
                <a:gd name="connsiteX6" fmla="*/ 946422 w 2017373"/>
                <a:gd name="connsiteY6" fmla="*/ 491001 h 1878612"/>
                <a:gd name="connsiteX7" fmla="*/ 996234 w 2017373"/>
                <a:gd name="connsiteY7" fmla="*/ 597740 h 1878612"/>
                <a:gd name="connsiteX8" fmla="*/ 1042487 w 2017373"/>
                <a:gd name="connsiteY8" fmla="*/ 736501 h 1878612"/>
                <a:gd name="connsiteX9" fmla="*/ 1102973 w 2017373"/>
                <a:gd name="connsiteY9" fmla="*/ 989118 h 1878612"/>
                <a:gd name="connsiteX10" fmla="*/ 1142111 w 2017373"/>
                <a:gd name="connsiteY10" fmla="*/ 1156342 h 1878612"/>
                <a:gd name="connsiteX11" fmla="*/ 1195480 w 2017373"/>
                <a:gd name="connsiteY11" fmla="*/ 1259524 h 1878612"/>
                <a:gd name="connsiteX12" fmla="*/ 1273756 w 2017373"/>
                <a:gd name="connsiteY12" fmla="*/ 1323567 h 1878612"/>
                <a:gd name="connsiteX13" fmla="*/ 1337799 w 2017373"/>
                <a:gd name="connsiteY13" fmla="*/ 1366263 h 1878612"/>
                <a:gd name="connsiteX14" fmla="*/ 1401843 w 2017373"/>
                <a:gd name="connsiteY14" fmla="*/ 1384053 h 1878612"/>
                <a:gd name="connsiteX15" fmla="*/ 1512140 w 2017373"/>
                <a:gd name="connsiteY15" fmla="*/ 1394727 h 1878612"/>
                <a:gd name="connsiteX16" fmla="*/ 2017373 w 2017373"/>
                <a:gd name="connsiteY16" fmla="*/ 1394727 h 1878612"/>
                <a:gd name="connsiteX17" fmla="*/ 2003141 w 2017373"/>
                <a:gd name="connsiteY17" fmla="*/ 1878612 h 1878612"/>
                <a:gd name="connsiteX18" fmla="*/ 1864380 w 2017373"/>
                <a:gd name="connsiteY18" fmla="*/ 1835916 h 1878612"/>
                <a:gd name="connsiteX19" fmla="*/ 1711387 w 2017373"/>
                <a:gd name="connsiteY19" fmla="*/ 1860822 h 1878612"/>
                <a:gd name="connsiteX20" fmla="*/ 1416075 w 2017373"/>
                <a:gd name="connsiteY20" fmla="*/ 1850148 h 1878612"/>
                <a:gd name="connsiteX21" fmla="*/ 1199038 w 2017373"/>
                <a:gd name="connsiteY21" fmla="*/ 1828800 h 1878612"/>
                <a:gd name="connsiteX22" fmla="*/ 1095857 w 2017373"/>
                <a:gd name="connsiteY22" fmla="*/ 1789662 h 1878612"/>
                <a:gd name="connsiteX23" fmla="*/ 1042487 w 2017373"/>
                <a:gd name="connsiteY23" fmla="*/ 1750525 h 1878612"/>
                <a:gd name="connsiteX24" fmla="*/ 949980 w 2017373"/>
                <a:gd name="connsiteY24" fmla="*/ 1682923 h 1878612"/>
                <a:gd name="connsiteX25" fmla="*/ 875262 w 2017373"/>
                <a:gd name="connsiteY25" fmla="*/ 1601090 h 1878612"/>
                <a:gd name="connsiteX26" fmla="*/ 782755 w 2017373"/>
                <a:gd name="connsiteY26" fmla="*/ 1405401 h 1878612"/>
                <a:gd name="connsiteX27" fmla="*/ 697364 w 2017373"/>
                <a:gd name="connsiteY27" fmla="*/ 1056719 h 1878612"/>
                <a:gd name="connsiteX28" fmla="*/ 658226 w 2017373"/>
                <a:gd name="connsiteY28" fmla="*/ 903726 h 1878612"/>
                <a:gd name="connsiteX29" fmla="*/ 619088 w 2017373"/>
                <a:gd name="connsiteY29" fmla="*/ 829009 h 1878612"/>
                <a:gd name="connsiteX30" fmla="*/ 579950 w 2017373"/>
                <a:gd name="connsiteY30" fmla="*/ 718711 h 1878612"/>
                <a:gd name="connsiteX31" fmla="*/ 533698 w 2017373"/>
                <a:gd name="connsiteY31" fmla="*/ 643994 h 1878612"/>
                <a:gd name="connsiteX32" fmla="*/ 487443 w 2017373"/>
                <a:gd name="connsiteY32" fmla="*/ 572835 h 1878612"/>
                <a:gd name="connsiteX33" fmla="*/ 437631 w 2017373"/>
                <a:gd name="connsiteY33" fmla="*/ 537255 h 1878612"/>
                <a:gd name="connsiteX34" fmla="*/ 373588 w 2017373"/>
                <a:gd name="connsiteY34" fmla="*/ 519465 h 1878612"/>
                <a:gd name="connsiteX35" fmla="*/ 266849 w 2017373"/>
                <a:gd name="connsiteY35" fmla="*/ 498117 h 1878612"/>
                <a:gd name="connsiteX36" fmla="*/ 177899 w 2017373"/>
                <a:gd name="connsiteY36" fmla="*/ 505233 h 1878612"/>
                <a:gd name="connsiteX37" fmla="*/ 135203 w 2017373"/>
                <a:gd name="connsiteY37" fmla="*/ 505233 h 1878612"/>
                <a:gd name="connsiteX38" fmla="*/ 0 w 2017373"/>
                <a:gd name="connsiteY38" fmla="*/ 494559 h 1878612"/>
                <a:gd name="connsiteX39" fmla="*/ 7116 w 2017373"/>
                <a:gd name="connsiteY39" fmla="*/ 3558 h 1878612"/>
                <a:gd name="connsiteX40" fmla="*/ 124529 w 2017373"/>
                <a:gd name="connsiteY40" fmla="*/ 0 h 1878612"/>
                <a:gd name="connsiteX0" fmla="*/ 124529 w 2052953"/>
                <a:gd name="connsiteY0" fmla="*/ 0 h 1885728"/>
                <a:gd name="connsiteX1" fmla="*/ 305986 w 2052953"/>
                <a:gd name="connsiteY1" fmla="*/ 32022 h 1885728"/>
                <a:gd name="connsiteX2" fmla="*/ 483885 w 2052953"/>
                <a:gd name="connsiteY2" fmla="*/ 85392 h 1885728"/>
                <a:gd name="connsiteX3" fmla="*/ 651110 w 2052953"/>
                <a:gd name="connsiteY3" fmla="*/ 177899 h 1885728"/>
                <a:gd name="connsiteX4" fmla="*/ 740059 w 2052953"/>
                <a:gd name="connsiteY4" fmla="*/ 252616 h 1885728"/>
                <a:gd name="connsiteX5" fmla="*/ 853914 w 2052953"/>
                <a:gd name="connsiteY5" fmla="*/ 362914 h 1885728"/>
                <a:gd name="connsiteX6" fmla="*/ 946422 w 2052953"/>
                <a:gd name="connsiteY6" fmla="*/ 491001 h 1885728"/>
                <a:gd name="connsiteX7" fmla="*/ 996234 w 2052953"/>
                <a:gd name="connsiteY7" fmla="*/ 597740 h 1885728"/>
                <a:gd name="connsiteX8" fmla="*/ 1042487 w 2052953"/>
                <a:gd name="connsiteY8" fmla="*/ 736501 h 1885728"/>
                <a:gd name="connsiteX9" fmla="*/ 1102973 w 2052953"/>
                <a:gd name="connsiteY9" fmla="*/ 989118 h 1885728"/>
                <a:gd name="connsiteX10" fmla="*/ 1142111 w 2052953"/>
                <a:gd name="connsiteY10" fmla="*/ 1156342 h 1885728"/>
                <a:gd name="connsiteX11" fmla="*/ 1195480 w 2052953"/>
                <a:gd name="connsiteY11" fmla="*/ 1259524 h 1885728"/>
                <a:gd name="connsiteX12" fmla="*/ 1273756 w 2052953"/>
                <a:gd name="connsiteY12" fmla="*/ 1323567 h 1885728"/>
                <a:gd name="connsiteX13" fmla="*/ 1337799 w 2052953"/>
                <a:gd name="connsiteY13" fmla="*/ 1366263 h 1885728"/>
                <a:gd name="connsiteX14" fmla="*/ 1401843 w 2052953"/>
                <a:gd name="connsiteY14" fmla="*/ 1384053 h 1885728"/>
                <a:gd name="connsiteX15" fmla="*/ 1512140 w 2052953"/>
                <a:gd name="connsiteY15" fmla="*/ 1394727 h 1885728"/>
                <a:gd name="connsiteX16" fmla="*/ 2017373 w 2052953"/>
                <a:gd name="connsiteY16" fmla="*/ 1394727 h 1885728"/>
                <a:gd name="connsiteX17" fmla="*/ 2003141 w 2052953"/>
                <a:gd name="connsiteY17" fmla="*/ 1878612 h 1885728"/>
                <a:gd name="connsiteX18" fmla="*/ 2052953 w 2052953"/>
                <a:gd name="connsiteY18" fmla="*/ 1885728 h 1885728"/>
                <a:gd name="connsiteX19" fmla="*/ 1711387 w 2052953"/>
                <a:gd name="connsiteY19" fmla="*/ 1860822 h 1885728"/>
                <a:gd name="connsiteX20" fmla="*/ 1416075 w 2052953"/>
                <a:gd name="connsiteY20" fmla="*/ 1850148 h 1885728"/>
                <a:gd name="connsiteX21" fmla="*/ 1199038 w 2052953"/>
                <a:gd name="connsiteY21" fmla="*/ 1828800 h 1885728"/>
                <a:gd name="connsiteX22" fmla="*/ 1095857 w 2052953"/>
                <a:gd name="connsiteY22" fmla="*/ 1789662 h 1885728"/>
                <a:gd name="connsiteX23" fmla="*/ 1042487 w 2052953"/>
                <a:gd name="connsiteY23" fmla="*/ 1750525 h 1885728"/>
                <a:gd name="connsiteX24" fmla="*/ 949980 w 2052953"/>
                <a:gd name="connsiteY24" fmla="*/ 1682923 h 1885728"/>
                <a:gd name="connsiteX25" fmla="*/ 875262 w 2052953"/>
                <a:gd name="connsiteY25" fmla="*/ 1601090 h 1885728"/>
                <a:gd name="connsiteX26" fmla="*/ 782755 w 2052953"/>
                <a:gd name="connsiteY26" fmla="*/ 1405401 h 1885728"/>
                <a:gd name="connsiteX27" fmla="*/ 697364 w 2052953"/>
                <a:gd name="connsiteY27" fmla="*/ 1056719 h 1885728"/>
                <a:gd name="connsiteX28" fmla="*/ 658226 w 2052953"/>
                <a:gd name="connsiteY28" fmla="*/ 903726 h 1885728"/>
                <a:gd name="connsiteX29" fmla="*/ 619088 w 2052953"/>
                <a:gd name="connsiteY29" fmla="*/ 829009 h 1885728"/>
                <a:gd name="connsiteX30" fmla="*/ 579950 w 2052953"/>
                <a:gd name="connsiteY30" fmla="*/ 718711 h 1885728"/>
                <a:gd name="connsiteX31" fmla="*/ 533698 w 2052953"/>
                <a:gd name="connsiteY31" fmla="*/ 643994 h 1885728"/>
                <a:gd name="connsiteX32" fmla="*/ 487443 w 2052953"/>
                <a:gd name="connsiteY32" fmla="*/ 572835 h 1885728"/>
                <a:gd name="connsiteX33" fmla="*/ 437631 w 2052953"/>
                <a:gd name="connsiteY33" fmla="*/ 537255 h 1885728"/>
                <a:gd name="connsiteX34" fmla="*/ 373588 w 2052953"/>
                <a:gd name="connsiteY34" fmla="*/ 519465 h 1885728"/>
                <a:gd name="connsiteX35" fmla="*/ 266849 w 2052953"/>
                <a:gd name="connsiteY35" fmla="*/ 498117 h 1885728"/>
                <a:gd name="connsiteX36" fmla="*/ 177899 w 2052953"/>
                <a:gd name="connsiteY36" fmla="*/ 505233 h 1885728"/>
                <a:gd name="connsiteX37" fmla="*/ 135203 w 2052953"/>
                <a:gd name="connsiteY37" fmla="*/ 505233 h 1885728"/>
                <a:gd name="connsiteX38" fmla="*/ 0 w 2052953"/>
                <a:gd name="connsiteY38" fmla="*/ 494559 h 1885728"/>
                <a:gd name="connsiteX39" fmla="*/ 7116 w 2052953"/>
                <a:gd name="connsiteY39" fmla="*/ 3558 h 1885728"/>
                <a:gd name="connsiteX40" fmla="*/ 124529 w 2052953"/>
                <a:gd name="connsiteY40" fmla="*/ 0 h 1885728"/>
                <a:gd name="connsiteX0" fmla="*/ 129053 w 2057477"/>
                <a:gd name="connsiteY0" fmla="*/ 0 h 1885728"/>
                <a:gd name="connsiteX1" fmla="*/ 310510 w 2057477"/>
                <a:gd name="connsiteY1" fmla="*/ 32022 h 1885728"/>
                <a:gd name="connsiteX2" fmla="*/ 488409 w 2057477"/>
                <a:gd name="connsiteY2" fmla="*/ 85392 h 1885728"/>
                <a:gd name="connsiteX3" fmla="*/ 655634 w 2057477"/>
                <a:gd name="connsiteY3" fmla="*/ 177899 h 1885728"/>
                <a:gd name="connsiteX4" fmla="*/ 744583 w 2057477"/>
                <a:gd name="connsiteY4" fmla="*/ 252616 h 1885728"/>
                <a:gd name="connsiteX5" fmla="*/ 858438 w 2057477"/>
                <a:gd name="connsiteY5" fmla="*/ 362914 h 1885728"/>
                <a:gd name="connsiteX6" fmla="*/ 950946 w 2057477"/>
                <a:gd name="connsiteY6" fmla="*/ 491001 h 1885728"/>
                <a:gd name="connsiteX7" fmla="*/ 1000758 w 2057477"/>
                <a:gd name="connsiteY7" fmla="*/ 597740 h 1885728"/>
                <a:gd name="connsiteX8" fmla="*/ 1047011 w 2057477"/>
                <a:gd name="connsiteY8" fmla="*/ 736501 h 1885728"/>
                <a:gd name="connsiteX9" fmla="*/ 1107497 w 2057477"/>
                <a:gd name="connsiteY9" fmla="*/ 989118 h 1885728"/>
                <a:gd name="connsiteX10" fmla="*/ 1146635 w 2057477"/>
                <a:gd name="connsiteY10" fmla="*/ 1156342 h 1885728"/>
                <a:gd name="connsiteX11" fmla="*/ 1200004 w 2057477"/>
                <a:gd name="connsiteY11" fmla="*/ 1259524 h 1885728"/>
                <a:gd name="connsiteX12" fmla="*/ 1278280 w 2057477"/>
                <a:gd name="connsiteY12" fmla="*/ 1323567 h 1885728"/>
                <a:gd name="connsiteX13" fmla="*/ 1342323 w 2057477"/>
                <a:gd name="connsiteY13" fmla="*/ 1366263 h 1885728"/>
                <a:gd name="connsiteX14" fmla="*/ 1406367 w 2057477"/>
                <a:gd name="connsiteY14" fmla="*/ 1384053 h 1885728"/>
                <a:gd name="connsiteX15" fmla="*/ 1516664 w 2057477"/>
                <a:gd name="connsiteY15" fmla="*/ 1394727 h 1885728"/>
                <a:gd name="connsiteX16" fmla="*/ 2021897 w 2057477"/>
                <a:gd name="connsiteY16" fmla="*/ 1394727 h 1885728"/>
                <a:gd name="connsiteX17" fmla="*/ 2007665 w 2057477"/>
                <a:gd name="connsiteY17" fmla="*/ 1878612 h 1885728"/>
                <a:gd name="connsiteX18" fmla="*/ 2057477 w 2057477"/>
                <a:gd name="connsiteY18" fmla="*/ 1885728 h 1885728"/>
                <a:gd name="connsiteX19" fmla="*/ 1715911 w 2057477"/>
                <a:gd name="connsiteY19" fmla="*/ 1860822 h 1885728"/>
                <a:gd name="connsiteX20" fmla="*/ 1420599 w 2057477"/>
                <a:gd name="connsiteY20" fmla="*/ 1850148 h 1885728"/>
                <a:gd name="connsiteX21" fmla="*/ 1203562 w 2057477"/>
                <a:gd name="connsiteY21" fmla="*/ 1828800 h 1885728"/>
                <a:gd name="connsiteX22" fmla="*/ 1100381 w 2057477"/>
                <a:gd name="connsiteY22" fmla="*/ 1789662 h 1885728"/>
                <a:gd name="connsiteX23" fmla="*/ 1047011 w 2057477"/>
                <a:gd name="connsiteY23" fmla="*/ 1750525 h 1885728"/>
                <a:gd name="connsiteX24" fmla="*/ 954504 w 2057477"/>
                <a:gd name="connsiteY24" fmla="*/ 1682923 h 1885728"/>
                <a:gd name="connsiteX25" fmla="*/ 879786 w 2057477"/>
                <a:gd name="connsiteY25" fmla="*/ 1601090 h 1885728"/>
                <a:gd name="connsiteX26" fmla="*/ 787279 w 2057477"/>
                <a:gd name="connsiteY26" fmla="*/ 1405401 h 1885728"/>
                <a:gd name="connsiteX27" fmla="*/ 701888 w 2057477"/>
                <a:gd name="connsiteY27" fmla="*/ 1056719 h 1885728"/>
                <a:gd name="connsiteX28" fmla="*/ 662750 w 2057477"/>
                <a:gd name="connsiteY28" fmla="*/ 903726 h 1885728"/>
                <a:gd name="connsiteX29" fmla="*/ 623612 w 2057477"/>
                <a:gd name="connsiteY29" fmla="*/ 829009 h 1885728"/>
                <a:gd name="connsiteX30" fmla="*/ 584474 w 2057477"/>
                <a:gd name="connsiteY30" fmla="*/ 718711 h 1885728"/>
                <a:gd name="connsiteX31" fmla="*/ 538222 w 2057477"/>
                <a:gd name="connsiteY31" fmla="*/ 643994 h 1885728"/>
                <a:gd name="connsiteX32" fmla="*/ 491967 w 2057477"/>
                <a:gd name="connsiteY32" fmla="*/ 572835 h 1885728"/>
                <a:gd name="connsiteX33" fmla="*/ 442155 w 2057477"/>
                <a:gd name="connsiteY33" fmla="*/ 537255 h 1885728"/>
                <a:gd name="connsiteX34" fmla="*/ 378112 w 2057477"/>
                <a:gd name="connsiteY34" fmla="*/ 519465 h 1885728"/>
                <a:gd name="connsiteX35" fmla="*/ 271373 w 2057477"/>
                <a:gd name="connsiteY35" fmla="*/ 498117 h 1885728"/>
                <a:gd name="connsiteX36" fmla="*/ 182423 w 2057477"/>
                <a:gd name="connsiteY36" fmla="*/ 505233 h 1885728"/>
                <a:gd name="connsiteX37" fmla="*/ 139727 w 2057477"/>
                <a:gd name="connsiteY37" fmla="*/ 505233 h 1885728"/>
                <a:gd name="connsiteX38" fmla="*/ 0 w 2057477"/>
                <a:gd name="connsiteY38" fmla="*/ 265764 h 1885728"/>
                <a:gd name="connsiteX39" fmla="*/ 11640 w 2057477"/>
                <a:gd name="connsiteY39" fmla="*/ 3558 h 1885728"/>
                <a:gd name="connsiteX40" fmla="*/ 129053 w 2057477"/>
                <a:gd name="connsiteY40" fmla="*/ 0 h 1885728"/>
                <a:gd name="connsiteX0" fmla="*/ 129053 w 2057477"/>
                <a:gd name="connsiteY0" fmla="*/ 0 h 1885728"/>
                <a:gd name="connsiteX1" fmla="*/ 310510 w 2057477"/>
                <a:gd name="connsiteY1" fmla="*/ 32022 h 1885728"/>
                <a:gd name="connsiteX2" fmla="*/ 488409 w 2057477"/>
                <a:gd name="connsiteY2" fmla="*/ 85392 h 1885728"/>
                <a:gd name="connsiteX3" fmla="*/ 655634 w 2057477"/>
                <a:gd name="connsiteY3" fmla="*/ 177899 h 1885728"/>
                <a:gd name="connsiteX4" fmla="*/ 744583 w 2057477"/>
                <a:gd name="connsiteY4" fmla="*/ 252616 h 1885728"/>
                <a:gd name="connsiteX5" fmla="*/ 858438 w 2057477"/>
                <a:gd name="connsiteY5" fmla="*/ 362914 h 1885728"/>
                <a:gd name="connsiteX6" fmla="*/ 950946 w 2057477"/>
                <a:gd name="connsiteY6" fmla="*/ 491001 h 1885728"/>
                <a:gd name="connsiteX7" fmla="*/ 1000758 w 2057477"/>
                <a:gd name="connsiteY7" fmla="*/ 597740 h 1885728"/>
                <a:gd name="connsiteX8" fmla="*/ 1047011 w 2057477"/>
                <a:gd name="connsiteY8" fmla="*/ 736501 h 1885728"/>
                <a:gd name="connsiteX9" fmla="*/ 1107497 w 2057477"/>
                <a:gd name="connsiteY9" fmla="*/ 989118 h 1885728"/>
                <a:gd name="connsiteX10" fmla="*/ 1146635 w 2057477"/>
                <a:gd name="connsiteY10" fmla="*/ 1156342 h 1885728"/>
                <a:gd name="connsiteX11" fmla="*/ 1200004 w 2057477"/>
                <a:gd name="connsiteY11" fmla="*/ 1259524 h 1885728"/>
                <a:gd name="connsiteX12" fmla="*/ 1278280 w 2057477"/>
                <a:gd name="connsiteY12" fmla="*/ 1323567 h 1885728"/>
                <a:gd name="connsiteX13" fmla="*/ 1342323 w 2057477"/>
                <a:gd name="connsiteY13" fmla="*/ 1366263 h 1885728"/>
                <a:gd name="connsiteX14" fmla="*/ 1406367 w 2057477"/>
                <a:gd name="connsiteY14" fmla="*/ 1384053 h 1885728"/>
                <a:gd name="connsiteX15" fmla="*/ 1516664 w 2057477"/>
                <a:gd name="connsiteY15" fmla="*/ 1394727 h 1885728"/>
                <a:gd name="connsiteX16" fmla="*/ 2021897 w 2057477"/>
                <a:gd name="connsiteY16" fmla="*/ 1394727 h 1885728"/>
                <a:gd name="connsiteX17" fmla="*/ 2007665 w 2057477"/>
                <a:gd name="connsiteY17" fmla="*/ 1878612 h 1885728"/>
                <a:gd name="connsiteX18" fmla="*/ 2057477 w 2057477"/>
                <a:gd name="connsiteY18" fmla="*/ 1885728 h 1885728"/>
                <a:gd name="connsiteX19" fmla="*/ 1715911 w 2057477"/>
                <a:gd name="connsiteY19" fmla="*/ 1860822 h 1885728"/>
                <a:gd name="connsiteX20" fmla="*/ 1420599 w 2057477"/>
                <a:gd name="connsiteY20" fmla="*/ 1850148 h 1885728"/>
                <a:gd name="connsiteX21" fmla="*/ 1203562 w 2057477"/>
                <a:gd name="connsiteY21" fmla="*/ 1828800 h 1885728"/>
                <a:gd name="connsiteX22" fmla="*/ 1100381 w 2057477"/>
                <a:gd name="connsiteY22" fmla="*/ 1789662 h 1885728"/>
                <a:gd name="connsiteX23" fmla="*/ 1047011 w 2057477"/>
                <a:gd name="connsiteY23" fmla="*/ 1750525 h 1885728"/>
                <a:gd name="connsiteX24" fmla="*/ 954504 w 2057477"/>
                <a:gd name="connsiteY24" fmla="*/ 1682923 h 1885728"/>
                <a:gd name="connsiteX25" fmla="*/ 879786 w 2057477"/>
                <a:gd name="connsiteY25" fmla="*/ 1601090 h 1885728"/>
                <a:gd name="connsiteX26" fmla="*/ 787279 w 2057477"/>
                <a:gd name="connsiteY26" fmla="*/ 1405401 h 1885728"/>
                <a:gd name="connsiteX27" fmla="*/ 701888 w 2057477"/>
                <a:gd name="connsiteY27" fmla="*/ 1056719 h 1885728"/>
                <a:gd name="connsiteX28" fmla="*/ 662750 w 2057477"/>
                <a:gd name="connsiteY28" fmla="*/ 903726 h 1885728"/>
                <a:gd name="connsiteX29" fmla="*/ 623612 w 2057477"/>
                <a:gd name="connsiteY29" fmla="*/ 829009 h 1885728"/>
                <a:gd name="connsiteX30" fmla="*/ 584474 w 2057477"/>
                <a:gd name="connsiteY30" fmla="*/ 718711 h 1885728"/>
                <a:gd name="connsiteX31" fmla="*/ 538222 w 2057477"/>
                <a:gd name="connsiteY31" fmla="*/ 643994 h 1885728"/>
                <a:gd name="connsiteX32" fmla="*/ 491967 w 2057477"/>
                <a:gd name="connsiteY32" fmla="*/ 572835 h 1885728"/>
                <a:gd name="connsiteX33" fmla="*/ 442155 w 2057477"/>
                <a:gd name="connsiteY33" fmla="*/ 537255 h 1885728"/>
                <a:gd name="connsiteX34" fmla="*/ 378112 w 2057477"/>
                <a:gd name="connsiteY34" fmla="*/ 519465 h 1885728"/>
                <a:gd name="connsiteX35" fmla="*/ 271373 w 2057477"/>
                <a:gd name="connsiteY35" fmla="*/ 498117 h 1885728"/>
                <a:gd name="connsiteX36" fmla="*/ 182423 w 2057477"/>
                <a:gd name="connsiteY36" fmla="*/ 505233 h 1885728"/>
                <a:gd name="connsiteX37" fmla="*/ 139727 w 2057477"/>
                <a:gd name="connsiteY37" fmla="*/ 505233 h 1885728"/>
                <a:gd name="connsiteX38" fmla="*/ 0 w 2057477"/>
                <a:gd name="connsiteY38" fmla="*/ 265764 h 1885728"/>
                <a:gd name="connsiteX39" fmla="*/ 2593 w 2057477"/>
                <a:gd name="connsiteY39" fmla="*/ 99279 h 1885728"/>
                <a:gd name="connsiteX40" fmla="*/ 129053 w 2057477"/>
                <a:gd name="connsiteY40" fmla="*/ 0 h 1885728"/>
                <a:gd name="connsiteX0" fmla="*/ 133578 w 2057477"/>
                <a:gd name="connsiteY0" fmla="*/ 80041 h 1853706"/>
                <a:gd name="connsiteX1" fmla="*/ 310510 w 2057477"/>
                <a:gd name="connsiteY1" fmla="*/ 0 h 1853706"/>
                <a:gd name="connsiteX2" fmla="*/ 488409 w 2057477"/>
                <a:gd name="connsiteY2" fmla="*/ 53370 h 1853706"/>
                <a:gd name="connsiteX3" fmla="*/ 655634 w 2057477"/>
                <a:gd name="connsiteY3" fmla="*/ 145877 h 1853706"/>
                <a:gd name="connsiteX4" fmla="*/ 744583 w 2057477"/>
                <a:gd name="connsiteY4" fmla="*/ 220594 h 1853706"/>
                <a:gd name="connsiteX5" fmla="*/ 858438 w 2057477"/>
                <a:gd name="connsiteY5" fmla="*/ 330892 h 1853706"/>
                <a:gd name="connsiteX6" fmla="*/ 950946 w 2057477"/>
                <a:gd name="connsiteY6" fmla="*/ 458979 h 1853706"/>
                <a:gd name="connsiteX7" fmla="*/ 1000758 w 2057477"/>
                <a:gd name="connsiteY7" fmla="*/ 565718 h 1853706"/>
                <a:gd name="connsiteX8" fmla="*/ 1047011 w 2057477"/>
                <a:gd name="connsiteY8" fmla="*/ 704479 h 1853706"/>
                <a:gd name="connsiteX9" fmla="*/ 1107497 w 2057477"/>
                <a:gd name="connsiteY9" fmla="*/ 957096 h 1853706"/>
                <a:gd name="connsiteX10" fmla="*/ 1146635 w 2057477"/>
                <a:gd name="connsiteY10" fmla="*/ 1124320 h 1853706"/>
                <a:gd name="connsiteX11" fmla="*/ 1200004 w 2057477"/>
                <a:gd name="connsiteY11" fmla="*/ 1227502 h 1853706"/>
                <a:gd name="connsiteX12" fmla="*/ 1278280 w 2057477"/>
                <a:gd name="connsiteY12" fmla="*/ 1291545 h 1853706"/>
                <a:gd name="connsiteX13" fmla="*/ 1342323 w 2057477"/>
                <a:gd name="connsiteY13" fmla="*/ 1334241 h 1853706"/>
                <a:gd name="connsiteX14" fmla="*/ 1406367 w 2057477"/>
                <a:gd name="connsiteY14" fmla="*/ 1352031 h 1853706"/>
                <a:gd name="connsiteX15" fmla="*/ 1516664 w 2057477"/>
                <a:gd name="connsiteY15" fmla="*/ 1362705 h 1853706"/>
                <a:gd name="connsiteX16" fmla="*/ 2021897 w 2057477"/>
                <a:gd name="connsiteY16" fmla="*/ 1362705 h 1853706"/>
                <a:gd name="connsiteX17" fmla="*/ 2007665 w 2057477"/>
                <a:gd name="connsiteY17" fmla="*/ 1846590 h 1853706"/>
                <a:gd name="connsiteX18" fmla="*/ 2057477 w 2057477"/>
                <a:gd name="connsiteY18" fmla="*/ 1853706 h 1853706"/>
                <a:gd name="connsiteX19" fmla="*/ 1715911 w 2057477"/>
                <a:gd name="connsiteY19" fmla="*/ 1828800 h 1853706"/>
                <a:gd name="connsiteX20" fmla="*/ 1420599 w 2057477"/>
                <a:gd name="connsiteY20" fmla="*/ 1818126 h 1853706"/>
                <a:gd name="connsiteX21" fmla="*/ 1203562 w 2057477"/>
                <a:gd name="connsiteY21" fmla="*/ 1796778 h 1853706"/>
                <a:gd name="connsiteX22" fmla="*/ 1100381 w 2057477"/>
                <a:gd name="connsiteY22" fmla="*/ 1757640 h 1853706"/>
                <a:gd name="connsiteX23" fmla="*/ 1047011 w 2057477"/>
                <a:gd name="connsiteY23" fmla="*/ 1718503 h 1853706"/>
                <a:gd name="connsiteX24" fmla="*/ 954504 w 2057477"/>
                <a:gd name="connsiteY24" fmla="*/ 1650901 h 1853706"/>
                <a:gd name="connsiteX25" fmla="*/ 879786 w 2057477"/>
                <a:gd name="connsiteY25" fmla="*/ 1569068 h 1853706"/>
                <a:gd name="connsiteX26" fmla="*/ 787279 w 2057477"/>
                <a:gd name="connsiteY26" fmla="*/ 1373379 h 1853706"/>
                <a:gd name="connsiteX27" fmla="*/ 701888 w 2057477"/>
                <a:gd name="connsiteY27" fmla="*/ 1024697 h 1853706"/>
                <a:gd name="connsiteX28" fmla="*/ 662750 w 2057477"/>
                <a:gd name="connsiteY28" fmla="*/ 871704 h 1853706"/>
                <a:gd name="connsiteX29" fmla="*/ 623612 w 2057477"/>
                <a:gd name="connsiteY29" fmla="*/ 796987 h 1853706"/>
                <a:gd name="connsiteX30" fmla="*/ 584474 w 2057477"/>
                <a:gd name="connsiteY30" fmla="*/ 686689 h 1853706"/>
                <a:gd name="connsiteX31" fmla="*/ 538222 w 2057477"/>
                <a:gd name="connsiteY31" fmla="*/ 611972 h 1853706"/>
                <a:gd name="connsiteX32" fmla="*/ 491967 w 2057477"/>
                <a:gd name="connsiteY32" fmla="*/ 540813 h 1853706"/>
                <a:gd name="connsiteX33" fmla="*/ 442155 w 2057477"/>
                <a:gd name="connsiteY33" fmla="*/ 505233 h 1853706"/>
                <a:gd name="connsiteX34" fmla="*/ 378112 w 2057477"/>
                <a:gd name="connsiteY34" fmla="*/ 487443 h 1853706"/>
                <a:gd name="connsiteX35" fmla="*/ 271373 w 2057477"/>
                <a:gd name="connsiteY35" fmla="*/ 466095 h 1853706"/>
                <a:gd name="connsiteX36" fmla="*/ 182423 w 2057477"/>
                <a:gd name="connsiteY36" fmla="*/ 473211 h 1853706"/>
                <a:gd name="connsiteX37" fmla="*/ 139727 w 2057477"/>
                <a:gd name="connsiteY37" fmla="*/ 473211 h 1853706"/>
                <a:gd name="connsiteX38" fmla="*/ 0 w 2057477"/>
                <a:gd name="connsiteY38" fmla="*/ 233742 h 1853706"/>
                <a:gd name="connsiteX39" fmla="*/ 2593 w 2057477"/>
                <a:gd name="connsiteY39" fmla="*/ 67257 h 1853706"/>
                <a:gd name="connsiteX40" fmla="*/ 133578 w 2057477"/>
                <a:gd name="connsiteY40" fmla="*/ 80041 h 1853706"/>
                <a:gd name="connsiteX0" fmla="*/ 133578 w 2057477"/>
                <a:gd name="connsiteY0" fmla="*/ 26671 h 1800336"/>
                <a:gd name="connsiteX1" fmla="*/ 292414 w 2057477"/>
                <a:gd name="connsiteY1" fmla="*/ 58693 h 1800336"/>
                <a:gd name="connsiteX2" fmla="*/ 488409 w 2057477"/>
                <a:gd name="connsiteY2" fmla="*/ 0 h 1800336"/>
                <a:gd name="connsiteX3" fmla="*/ 655634 w 2057477"/>
                <a:gd name="connsiteY3" fmla="*/ 92507 h 1800336"/>
                <a:gd name="connsiteX4" fmla="*/ 744583 w 2057477"/>
                <a:gd name="connsiteY4" fmla="*/ 167224 h 1800336"/>
                <a:gd name="connsiteX5" fmla="*/ 858438 w 2057477"/>
                <a:gd name="connsiteY5" fmla="*/ 277522 h 1800336"/>
                <a:gd name="connsiteX6" fmla="*/ 950946 w 2057477"/>
                <a:gd name="connsiteY6" fmla="*/ 405609 h 1800336"/>
                <a:gd name="connsiteX7" fmla="*/ 1000758 w 2057477"/>
                <a:gd name="connsiteY7" fmla="*/ 512348 h 1800336"/>
                <a:gd name="connsiteX8" fmla="*/ 1047011 w 2057477"/>
                <a:gd name="connsiteY8" fmla="*/ 651109 h 1800336"/>
                <a:gd name="connsiteX9" fmla="*/ 1107497 w 2057477"/>
                <a:gd name="connsiteY9" fmla="*/ 903726 h 1800336"/>
                <a:gd name="connsiteX10" fmla="*/ 1146635 w 2057477"/>
                <a:gd name="connsiteY10" fmla="*/ 1070950 h 1800336"/>
                <a:gd name="connsiteX11" fmla="*/ 1200004 w 2057477"/>
                <a:gd name="connsiteY11" fmla="*/ 1174132 h 1800336"/>
                <a:gd name="connsiteX12" fmla="*/ 1278280 w 2057477"/>
                <a:gd name="connsiteY12" fmla="*/ 1238175 h 1800336"/>
                <a:gd name="connsiteX13" fmla="*/ 1342323 w 2057477"/>
                <a:gd name="connsiteY13" fmla="*/ 1280871 h 1800336"/>
                <a:gd name="connsiteX14" fmla="*/ 1406367 w 2057477"/>
                <a:gd name="connsiteY14" fmla="*/ 1298661 h 1800336"/>
                <a:gd name="connsiteX15" fmla="*/ 1516664 w 2057477"/>
                <a:gd name="connsiteY15" fmla="*/ 1309335 h 1800336"/>
                <a:gd name="connsiteX16" fmla="*/ 2021897 w 2057477"/>
                <a:gd name="connsiteY16" fmla="*/ 1309335 h 1800336"/>
                <a:gd name="connsiteX17" fmla="*/ 2007665 w 2057477"/>
                <a:gd name="connsiteY17" fmla="*/ 1793220 h 1800336"/>
                <a:gd name="connsiteX18" fmla="*/ 2057477 w 2057477"/>
                <a:gd name="connsiteY18" fmla="*/ 1800336 h 1800336"/>
                <a:gd name="connsiteX19" fmla="*/ 1715911 w 2057477"/>
                <a:gd name="connsiteY19" fmla="*/ 1775430 h 1800336"/>
                <a:gd name="connsiteX20" fmla="*/ 1420599 w 2057477"/>
                <a:gd name="connsiteY20" fmla="*/ 1764756 h 1800336"/>
                <a:gd name="connsiteX21" fmla="*/ 1203562 w 2057477"/>
                <a:gd name="connsiteY21" fmla="*/ 1743408 h 1800336"/>
                <a:gd name="connsiteX22" fmla="*/ 1100381 w 2057477"/>
                <a:gd name="connsiteY22" fmla="*/ 1704270 h 1800336"/>
                <a:gd name="connsiteX23" fmla="*/ 1047011 w 2057477"/>
                <a:gd name="connsiteY23" fmla="*/ 1665133 h 1800336"/>
                <a:gd name="connsiteX24" fmla="*/ 954504 w 2057477"/>
                <a:gd name="connsiteY24" fmla="*/ 1597531 h 1800336"/>
                <a:gd name="connsiteX25" fmla="*/ 879786 w 2057477"/>
                <a:gd name="connsiteY25" fmla="*/ 1515698 h 1800336"/>
                <a:gd name="connsiteX26" fmla="*/ 787279 w 2057477"/>
                <a:gd name="connsiteY26" fmla="*/ 1320009 h 1800336"/>
                <a:gd name="connsiteX27" fmla="*/ 701888 w 2057477"/>
                <a:gd name="connsiteY27" fmla="*/ 971327 h 1800336"/>
                <a:gd name="connsiteX28" fmla="*/ 662750 w 2057477"/>
                <a:gd name="connsiteY28" fmla="*/ 818334 h 1800336"/>
                <a:gd name="connsiteX29" fmla="*/ 623612 w 2057477"/>
                <a:gd name="connsiteY29" fmla="*/ 743617 h 1800336"/>
                <a:gd name="connsiteX30" fmla="*/ 584474 w 2057477"/>
                <a:gd name="connsiteY30" fmla="*/ 633319 h 1800336"/>
                <a:gd name="connsiteX31" fmla="*/ 538222 w 2057477"/>
                <a:gd name="connsiteY31" fmla="*/ 558602 h 1800336"/>
                <a:gd name="connsiteX32" fmla="*/ 491967 w 2057477"/>
                <a:gd name="connsiteY32" fmla="*/ 487443 h 1800336"/>
                <a:gd name="connsiteX33" fmla="*/ 442155 w 2057477"/>
                <a:gd name="connsiteY33" fmla="*/ 451863 h 1800336"/>
                <a:gd name="connsiteX34" fmla="*/ 378112 w 2057477"/>
                <a:gd name="connsiteY34" fmla="*/ 434073 h 1800336"/>
                <a:gd name="connsiteX35" fmla="*/ 271373 w 2057477"/>
                <a:gd name="connsiteY35" fmla="*/ 412725 h 1800336"/>
                <a:gd name="connsiteX36" fmla="*/ 182423 w 2057477"/>
                <a:gd name="connsiteY36" fmla="*/ 419841 h 1800336"/>
                <a:gd name="connsiteX37" fmla="*/ 139727 w 2057477"/>
                <a:gd name="connsiteY37" fmla="*/ 419841 h 1800336"/>
                <a:gd name="connsiteX38" fmla="*/ 0 w 2057477"/>
                <a:gd name="connsiteY38" fmla="*/ 180372 h 1800336"/>
                <a:gd name="connsiteX39" fmla="*/ 2593 w 2057477"/>
                <a:gd name="connsiteY39" fmla="*/ 13887 h 1800336"/>
                <a:gd name="connsiteX40" fmla="*/ 133578 w 2057477"/>
                <a:gd name="connsiteY40" fmla="*/ 26671 h 1800336"/>
                <a:gd name="connsiteX0" fmla="*/ 133578 w 2057477"/>
                <a:gd name="connsiteY0" fmla="*/ 12784 h 1786449"/>
                <a:gd name="connsiteX1" fmla="*/ 292414 w 2057477"/>
                <a:gd name="connsiteY1" fmla="*/ 44806 h 1786449"/>
                <a:gd name="connsiteX2" fmla="*/ 501981 w 2057477"/>
                <a:gd name="connsiteY2" fmla="*/ 86503 h 1786449"/>
                <a:gd name="connsiteX3" fmla="*/ 655634 w 2057477"/>
                <a:gd name="connsiteY3" fmla="*/ 78620 h 1786449"/>
                <a:gd name="connsiteX4" fmla="*/ 744583 w 2057477"/>
                <a:gd name="connsiteY4" fmla="*/ 153337 h 1786449"/>
                <a:gd name="connsiteX5" fmla="*/ 858438 w 2057477"/>
                <a:gd name="connsiteY5" fmla="*/ 263635 h 1786449"/>
                <a:gd name="connsiteX6" fmla="*/ 950946 w 2057477"/>
                <a:gd name="connsiteY6" fmla="*/ 391722 h 1786449"/>
                <a:gd name="connsiteX7" fmla="*/ 1000758 w 2057477"/>
                <a:gd name="connsiteY7" fmla="*/ 498461 h 1786449"/>
                <a:gd name="connsiteX8" fmla="*/ 1047011 w 2057477"/>
                <a:gd name="connsiteY8" fmla="*/ 637222 h 1786449"/>
                <a:gd name="connsiteX9" fmla="*/ 1107497 w 2057477"/>
                <a:gd name="connsiteY9" fmla="*/ 889839 h 1786449"/>
                <a:gd name="connsiteX10" fmla="*/ 1146635 w 2057477"/>
                <a:gd name="connsiteY10" fmla="*/ 1057063 h 1786449"/>
                <a:gd name="connsiteX11" fmla="*/ 1200004 w 2057477"/>
                <a:gd name="connsiteY11" fmla="*/ 1160245 h 1786449"/>
                <a:gd name="connsiteX12" fmla="*/ 1278280 w 2057477"/>
                <a:gd name="connsiteY12" fmla="*/ 1224288 h 1786449"/>
                <a:gd name="connsiteX13" fmla="*/ 1342323 w 2057477"/>
                <a:gd name="connsiteY13" fmla="*/ 1266984 h 1786449"/>
                <a:gd name="connsiteX14" fmla="*/ 1406367 w 2057477"/>
                <a:gd name="connsiteY14" fmla="*/ 1284774 h 1786449"/>
                <a:gd name="connsiteX15" fmla="*/ 1516664 w 2057477"/>
                <a:gd name="connsiteY15" fmla="*/ 1295448 h 1786449"/>
                <a:gd name="connsiteX16" fmla="*/ 2021897 w 2057477"/>
                <a:gd name="connsiteY16" fmla="*/ 1295448 h 1786449"/>
                <a:gd name="connsiteX17" fmla="*/ 2007665 w 2057477"/>
                <a:gd name="connsiteY17" fmla="*/ 1779333 h 1786449"/>
                <a:gd name="connsiteX18" fmla="*/ 2057477 w 2057477"/>
                <a:gd name="connsiteY18" fmla="*/ 1786449 h 1786449"/>
                <a:gd name="connsiteX19" fmla="*/ 1715911 w 2057477"/>
                <a:gd name="connsiteY19" fmla="*/ 1761543 h 1786449"/>
                <a:gd name="connsiteX20" fmla="*/ 1420599 w 2057477"/>
                <a:gd name="connsiteY20" fmla="*/ 1750869 h 1786449"/>
                <a:gd name="connsiteX21" fmla="*/ 1203562 w 2057477"/>
                <a:gd name="connsiteY21" fmla="*/ 1729521 h 1786449"/>
                <a:gd name="connsiteX22" fmla="*/ 1100381 w 2057477"/>
                <a:gd name="connsiteY22" fmla="*/ 1690383 h 1786449"/>
                <a:gd name="connsiteX23" fmla="*/ 1047011 w 2057477"/>
                <a:gd name="connsiteY23" fmla="*/ 1651246 h 1786449"/>
                <a:gd name="connsiteX24" fmla="*/ 954504 w 2057477"/>
                <a:gd name="connsiteY24" fmla="*/ 1583644 h 1786449"/>
                <a:gd name="connsiteX25" fmla="*/ 879786 w 2057477"/>
                <a:gd name="connsiteY25" fmla="*/ 1501811 h 1786449"/>
                <a:gd name="connsiteX26" fmla="*/ 787279 w 2057477"/>
                <a:gd name="connsiteY26" fmla="*/ 1306122 h 1786449"/>
                <a:gd name="connsiteX27" fmla="*/ 701888 w 2057477"/>
                <a:gd name="connsiteY27" fmla="*/ 957440 h 1786449"/>
                <a:gd name="connsiteX28" fmla="*/ 662750 w 2057477"/>
                <a:gd name="connsiteY28" fmla="*/ 804447 h 1786449"/>
                <a:gd name="connsiteX29" fmla="*/ 623612 w 2057477"/>
                <a:gd name="connsiteY29" fmla="*/ 729730 h 1786449"/>
                <a:gd name="connsiteX30" fmla="*/ 584474 w 2057477"/>
                <a:gd name="connsiteY30" fmla="*/ 619432 h 1786449"/>
                <a:gd name="connsiteX31" fmla="*/ 538222 w 2057477"/>
                <a:gd name="connsiteY31" fmla="*/ 544715 h 1786449"/>
                <a:gd name="connsiteX32" fmla="*/ 491967 w 2057477"/>
                <a:gd name="connsiteY32" fmla="*/ 473556 h 1786449"/>
                <a:gd name="connsiteX33" fmla="*/ 442155 w 2057477"/>
                <a:gd name="connsiteY33" fmla="*/ 437976 h 1786449"/>
                <a:gd name="connsiteX34" fmla="*/ 378112 w 2057477"/>
                <a:gd name="connsiteY34" fmla="*/ 420186 h 1786449"/>
                <a:gd name="connsiteX35" fmla="*/ 271373 w 2057477"/>
                <a:gd name="connsiteY35" fmla="*/ 398838 h 1786449"/>
                <a:gd name="connsiteX36" fmla="*/ 182423 w 2057477"/>
                <a:gd name="connsiteY36" fmla="*/ 405954 h 1786449"/>
                <a:gd name="connsiteX37" fmla="*/ 139727 w 2057477"/>
                <a:gd name="connsiteY37" fmla="*/ 405954 h 1786449"/>
                <a:gd name="connsiteX38" fmla="*/ 0 w 2057477"/>
                <a:gd name="connsiteY38" fmla="*/ 166485 h 1786449"/>
                <a:gd name="connsiteX39" fmla="*/ 2593 w 2057477"/>
                <a:gd name="connsiteY39" fmla="*/ 0 h 1786449"/>
                <a:gd name="connsiteX40" fmla="*/ 133578 w 2057477"/>
                <a:gd name="connsiteY40" fmla="*/ 12784 h 1786449"/>
                <a:gd name="connsiteX0" fmla="*/ 133578 w 2057477"/>
                <a:gd name="connsiteY0" fmla="*/ 12784 h 1786449"/>
                <a:gd name="connsiteX1" fmla="*/ 292414 w 2057477"/>
                <a:gd name="connsiteY1" fmla="*/ 44806 h 1786449"/>
                <a:gd name="connsiteX2" fmla="*/ 501981 w 2057477"/>
                <a:gd name="connsiteY2" fmla="*/ 86503 h 1786449"/>
                <a:gd name="connsiteX3" fmla="*/ 642063 w 2057477"/>
                <a:gd name="connsiteY3" fmla="*/ 129982 h 1786449"/>
                <a:gd name="connsiteX4" fmla="*/ 744583 w 2057477"/>
                <a:gd name="connsiteY4" fmla="*/ 153337 h 1786449"/>
                <a:gd name="connsiteX5" fmla="*/ 858438 w 2057477"/>
                <a:gd name="connsiteY5" fmla="*/ 263635 h 1786449"/>
                <a:gd name="connsiteX6" fmla="*/ 950946 w 2057477"/>
                <a:gd name="connsiteY6" fmla="*/ 391722 h 1786449"/>
                <a:gd name="connsiteX7" fmla="*/ 1000758 w 2057477"/>
                <a:gd name="connsiteY7" fmla="*/ 498461 h 1786449"/>
                <a:gd name="connsiteX8" fmla="*/ 1047011 w 2057477"/>
                <a:gd name="connsiteY8" fmla="*/ 637222 h 1786449"/>
                <a:gd name="connsiteX9" fmla="*/ 1107497 w 2057477"/>
                <a:gd name="connsiteY9" fmla="*/ 889839 h 1786449"/>
                <a:gd name="connsiteX10" fmla="*/ 1146635 w 2057477"/>
                <a:gd name="connsiteY10" fmla="*/ 1057063 h 1786449"/>
                <a:gd name="connsiteX11" fmla="*/ 1200004 w 2057477"/>
                <a:gd name="connsiteY11" fmla="*/ 1160245 h 1786449"/>
                <a:gd name="connsiteX12" fmla="*/ 1278280 w 2057477"/>
                <a:gd name="connsiteY12" fmla="*/ 1224288 h 1786449"/>
                <a:gd name="connsiteX13" fmla="*/ 1342323 w 2057477"/>
                <a:gd name="connsiteY13" fmla="*/ 1266984 h 1786449"/>
                <a:gd name="connsiteX14" fmla="*/ 1406367 w 2057477"/>
                <a:gd name="connsiteY14" fmla="*/ 1284774 h 1786449"/>
                <a:gd name="connsiteX15" fmla="*/ 1516664 w 2057477"/>
                <a:gd name="connsiteY15" fmla="*/ 1295448 h 1786449"/>
                <a:gd name="connsiteX16" fmla="*/ 2021897 w 2057477"/>
                <a:gd name="connsiteY16" fmla="*/ 1295448 h 1786449"/>
                <a:gd name="connsiteX17" fmla="*/ 2007665 w 2057477"/>
                <a:gd name="connsiteY17" fmla="*/ 1779333 h 1786449"/>
                <a:gd name="connsiteX18" fmla="*/ 2057477 w 2057477"/>
                <a:gd name="connsiteY18" fmla="*/ 1786449 h 1786449"/>
                <a:gd name="connsiteX19" fmla="*/ 1715911 w 2057477"/>
                <a:gd name="connsiteY19" fmla="*/ 1761543 h 1786449"/>
                <a:gd name="connsiteX20" fmla="*/ 1420599 w 2057477"/>
                <a:gd name="connsiteY20" fmla="*/ 1750869 h 1786449"/>
                <a:gd name="connsiteX21" fmla="*/ 1203562 w 2057477"/>
                <a:gd name="connsiteY21" fmla="*/ 1729521 h 1786449"/>
                <a:gd name="connsiteX22" fmla="*/ 1100381 w 2057477"/>
                <a:gd name="connsiteY22" fmla="*/ 1690383 h 1786449"/>
                <a:gd name="connsiteX23" fmla="*/ 1047011 w 2057477"/>
                <a:gd name="connsiteY23" fmla="*/ 1651246 h 1786449"/>
                <a:gd name="connsiteX24" fmla="*/ 954504 w 2057477"/>
                <a:gd name="connsiteY24" fmla="*/ 1583644 h 1786449"/>
                <a:gd name="connsiteX25" fmla="*/ 879786 w 2057477"/>
                <a:gd name="connsiteY25" fmla="*/ 1501811 h 1786449"/>
                <a:gd name="connsiteX26" fmla="*/ 787279 w 2057477"/>
                <a:gd name="connsiteY26" fmla="*/ 1306122 h 1786449"/>
                <a:gd name="connsiteX27" fmla="*/ 701888 w 2057477"/>
                <a:gd name="connsiteY27" fmla="*/ 957440 h 1786449"/>
                <a:gd name="connsiteX28" fmla="*/ 662750 w 2057477"/>
                <a:gd name="connsiteY28" fmla="*/ 804447 h 1786449"/>
                <a:gd name="connsiteX29" fmla="*/ 623612 w 2057477"/>
                <a:gd name="connsiteY29" fmla="*/ 729730 h 1786449"/>
                <a:gd name="connsiteX30" fmla="*/ 584474 w 2057477"/>
                <a:gd name="connsiteY30" fmla="*/ 619432 h 1786449"/>
                <a:gd name="connsiteX31" fmla="*/ 538222 w 2057477"/>
                <a:gd name="connsiteY31" fmla="*/ 544715 h 1786449"/>
                <a:gd name="connsiteX32" fmla="*/ 491967 w 2057477"/>
                <a:gd name="connsiteY32" fmla="*/ 473556 h 1786449"/>
                <a:gd name="connsiteX33" fmla="*/ 442155 w 2057477"/>
                <a:gd name="connsiteY33" fmla="*/ 437976 h 1786449"/>
                <a:gd name="connsiteX34" fmla="*/ 378112 w 2057477"/>
                <a:gd name="connsiteY34" fmla="*/ 420186 h 1786449"/>
                <a:gd name="connsiteX35" fmla="*/ 271373 w 2057477"/>
                <a:gd name="connsiteY35" fmla="*/ 398838 h 1786449"/>
                <a:gd name="connsiteX36" fmla="*/ 182423 w 2057477"/>
                <a:gd name="connsiteY36" fmla="*/ 405954 h 1786449"/>
                <a:gd name="connsiteX37" fmla="*/ 139727 w 2057477"/>
                <a:gd name="connsiteY37" fmla="*/ 405954 h 1786449"/>
                <a:gd name="connsiteX38" fmla="*/ 0 w 2057477"/>
                <a:gd name="connsiteY38" fmla="*/ 166485 h 1786449"/>
                <a:gd name="connsiteX39" fmla="*/ 2593 w 2057477"/>
                <a:gd name="connsiteY39" fmla="*/ 0 h 1786449"/>
                <a:gd name="connsiteX40" fmla="*/ 133578 w 2057477"/>
                <a:gd name="connsiteY40" fmla="*/ 12784 h 1786449"/>
                <a:gd name="connsiteX0" fmla="*/ 133578 w 2057477"/>
                <a:gd name="connsiteY0" fmla="*/ 12784 h 1786449"/>
                <a:gd name="connsiteX1" fmla="*/ 292414 w 2057477"/>
                <a:gd name="connsiteY1" fmla="*/ 44806 h 1786449"/>
                <a:gd name="connsiteX2" fmla="*/ 501981 w 2057477"/>
                <a:gd name="connsiteY2" fmla="*/ 86503 h 1786449"/>
                <a:gd name="connsiteX3" fmla="*/ 642063 w 2057477"/>
                <a:gd name="connsiteY3" fmla="*/ 129982 h 1786449"/>
                <a:gd name="connsiteX4" fmla="*/ 735535 w 2057477"/>
                <a:gd name="connsiteY4" fmla="*/ 172014 h 1786449"/>
                <a:gd name="connsiteX5" fmla="*/ 858438 w 2057477"/>
                <a:gd name="connsiteY5" fmla="*/ 263635 h 1786449"/>
                <a:gd name="connsiteX6" fmla="*/ 950946 w 2057477"/>
                <a:gd name="connsiteY6" fmla="*/ 391722 h 1786449"/>
                <a:gd name="connsiteX7" fmla="*/ 1000758 w 2057477"/>
                <a:gd name="connsiteY7" fmla="*/ 498461 h 1786449"/>
                <a:gd name="connsiteX8" fmla="*/ 1047011 w 2057477"/>
                <a:gd name="connsiteY8" fmla="*/ 637222 h 1786449"/>
                <a:gd name="connsiteX9" fmla="*/ 1107497 w 2057477"/>
                <a:gd name="connsiteY9" fmla="*/ 889839 h 1786449"/>
                <a:gd name="connsiteX10" fmla="*/ 1146635 w 2057477"/>
                <a:gd name="connsiteY10" fmla="*/ 1057063 h 1786449"/>
                <a:gd name="connsiteX11" fmla="*/ 1200004 w 2057477"/>
                <a:gd name="connsiteY11" fmla="*/ 1160245 h 1786449"/>
                <a:gd name="connsiteX12" fmla="*/ 1278280 w 2057477"/>
                <a:gd name="connsiteY12" fmla="*/ 1224288 h 1786449"/>
                <a:gd name="connsiteX13" fmla="*/ 1342323 w 2057477"/>
                <a:gd name="connsiteY13" fmla="*/ 1266984 h 1786449"/>
                <a:gd name="connsiteX14" fmla="*/ 1406367 w 2057477"/>
                <a:gd name="connsiteY14" fmla="*/ 1284774 h 1786449"/>
                <a:gd name="connsiteX15" fmla="*/ 1516664 w 2057477"/>
                <a:gd name="connsiteY15" fmla="*/ 1295448 h 1786449"/>
                <a:gd name="connsiteX16" fmla="*/ 2021897 w 2057477"/>
                <a:gd name="connsiteY16" fmla="*/ 1295448 h 1786449"/>
                <a:gd name="connsiteX17" fmla="*/ 2007665 w 2057477"/>
                <a:gd name="connsiteY17" fmla="*/ 1779333 h 1786449"/>
                <a:gd name="connsiteX18" fmla="*/ 2057477 w 2057477"/>
                <a:gd name="connsiteY18" fmla="*/ 1786449 h 1786449"/>
                <a:gd name="connsiteX19" fmla="*/ 1715911 w 2057477"/>
                <a:gd name="connsiteY19" fmla="*/ 1761543 h 1786449"/>
                <a:gd name="connsiteX20" fmla="*/ 1420599 w 2057477"/>
                <a:gd name="connsiteY20" fmla="*/ 1750869 h 1786449"/>
                <a:gd name="connsiteX21" fmla="*/ 1203562 w 2057477"/>
                <a:gd name="connsiteY21" fmla="*/ 1729521 h 1786449"/>
                <a:gd name="connsiteX22" fmla="*/ 1100381 w 2057477"/>
                <a:gd name="connsiteY22" fmla="*/ 1690383 h 1786449"/>
                <a:gd name="connsiteX23" fmla="*/ 1047011 w 2057477"/>
                <a:gd name="connsiteY23" fmla="*/ 1651246 h 1786449"/>
                <a:gd name="connsiteX24" fmla="*/ 954504 w 2057477"/>
                <a:gd name="connsiteY24" fmla="*/ 1583644 h 1786449"/>
                <a:gd name="connsiteX25" fmla="*/ 879786 w 2057477"/>
                <a:gd name="connsiteY25" fmla="*/ 1501811 h 1786449"/>
                <a:gd name="connsiteX26" fmla="*/ 787279 w 2057477"/>
                <a:gd name="connsiteY26" fmla="*/ 1306122 h 1786449"/>
                <a:gd name="connsiteX27" fmla="*/ 701888 w 2057477"/>
                <a:gd name="connsiteY27" fmla="*/ 957440 h 1786449"/>
                <a:gd name="connsiteX28" fmla="*/ 662750 w 2057477"/>
                <a:gd name="connsiteY28" fmla="*/ 804447 h 1786449"/>
                <a:gd name="connsiteX29" fmla="*/ 623612 w 2057477"/>
                <a:gd name="connsiteY29" fmla="*/ 729730 h 1786449"/>
                <a:gd name="connsiteX30" fmla="*/ 584474 w 2057477"/>
                <a:gd name="connsiteY30" fmla="*/ 619432 h 1786449"/>
                <a:gd name="connsiteX31" fmla="*/ 538222 w 2057477"/>
                <a:gd name="connsiteY31" fmla="*/ 544715 h 1786449"/>
                <a:gd name="connsiteX32" fmla="*/ 491967 w 2057477"/>
                <a:gd name="connsiteY32" fmla="*/ 473556 h 1786449"/>
                <a:gd name="connsiteX33" fmla="*/ 442155 w 2057477"/>
                <a:gd name="connsiteY33" fmla="*/ 437976 h 1786449"/>
                <a:gd name="connsiteX34" fmla="*/ 378112 w 2057477"/>
                <a:gd name="connsiteY34" fmla="*/ 420186 h 1786449"/>
                <a:gd name="connsiteX35" fmla="*/ 271373 w 2057477"/>
                <a:gd name="connsiteY35" fmla="*/ 398838 h 1786449"/>
                <a:gd name="connsiteX36" fmla="*/ 182423 w 2057477"/>
                <a:gd name="connsiteY36" fmla="*/ 405954 h 1786449"/>
                <a:gd name="connsiteX37" fmla="*/ 139727 w 2057477"/>
                <a:gd name="connsiteY37" fmla="*/ 405954 h 1786449"/>
                <a:gd name="connsiteX38" fmla="*/ 0 w 2057477"/>
                <a:gd name="connsiteY38" fmla="*/ 166485 h 1786449"/>
                <a:gd name="connsiteX39" fmla="*/ 2593 w 2057477"/>
                <a:gd name="connsiteY39" fmla="*/ 0 h 1786449"/>
                <a:gd name="connsiteX40" fmla="*/ 133578 w 2057477"/>
                <a:gd name="connsiteY40" fmla="*/ 12784 h 1786449"/>
                <a:gd name="connsiteX0" fmla="*/ 133578 w 2057477"/>
                <a:gd name="connsiteY0" fmla="*/ 10449 h 1784114"/>
                <a:gd name="connsiteX1" fmla="*/ 292414 w 2057477"/>
                <a:gd name="connsiteY1" fmla="*/ 42471 h 1784114"/>
                <a:gd name="connsiteX2" fmla="*/ 501981 w 2057477"/>
                <a:gd name="connsiteY2" fmla="*/ 84168 h 1784114"/>
                <a:gd name="connsiteX3" fmla="*/ 642063 w 2057477"/>
                <a:gd name="connsiteY3" fmla="*/ 127647 h 1784114"/>
                <a:gd name="connsiteX4" fmla="*/ 735535 w 2057477"/>
                <a:gd name="connsiteY4" fmla="*/ 169679 h 1784114"/>
                <a:gd name="connsiteX5" fmla="*/ 858438 w 2057477"/>
                <a:gd name="connsiteY5" fmla="*/ 261300 h 1784114"/>
                <a:gd name="connsiteX6" fmla="*/ 950946 w 2057477"/>
                <a:gd name="connsiteY6" fmla="*/ 389387 h 1784114"/>
                <a:gd name="connsiteX7" fmla="*/ 1000758 w 2057477"/>
                <a:gd name="connsiteY7" fmla="*/ 496126 h 1784114"/>
                <a:gd name="connsiteX8" fmla="*/ 1047011 w 2057477"/>
                <a:gd name="connsiteY8" fmla="*/ 634887 h 1784114"/>
                <a:gd name="connsiteX9" fmla="*/ 1107497 w 2057477"/>
                <a:gd name="connsiteY9" fmla="*/ 887504 h 1784114"/>
                <a:gd name="connsiteX10" fmla="*/ 1146635 w 2057477"/>
                <a:gd name="connsiteY10" fmla="*/ 1054728 h 1784114"/>
                <a:gd name="connsiteX11" fmla="*/ 1200004 w 2057477"/>
                <a:gd name="connsiteY11" fmla="*/ 1157910 h 1784114"/>
                <a:gd name="connsiteX12" fmla="*/ 1278280 w 2057477"/>
                <a:gd name="connsiteY12" fmla="*/ 1221953 h 1784114"/>
                <a:gd name="connsiteX13" fmla="*/ 1342323 w 2057477"/>
                <a:gd name="connsiteY13" fmla="*/ 1264649 h 1784114"/>
                <a:gd name="connsiteX14" fmla="*/ 1406367 w 2057477"/>
                <a:gd name="connsiteY14" fmla="*/ 1282439 h 1784114"/>
                <a:gd name="connsiteX15" fmla="*/ 1516664 w 2057477"/>
                <a:gd name="connsiteY15" fmla="*/ 1293113 h 1784114"/>
                <a:gd name="connsiteX16" fmla="*/ 2021897 w 2057477"/>
                <a:gd name="connsiteY16" fmla="*/ 1293113 h 1784114"/>
                <a:gd name="connsiteX17" fmla="*/ 2007665 w 2057477"/>
                <a:gd name="connsiteY17" fmla="*/ 1776998 h 1784114"/>
                <a:gd name="connsiteX18" fmla="*/ 2057477 w 2057477"/>
                <a:gd name="connsiteY18" fmla="*/ 1784114 h 1784114"/>
                <a:gd name="connsiteX19" fmla="*/ 1715911 w 2057477"/>
                <a:gd name="connsiteY19" fmla="*/ 1759208 h 1784114"/>
                <a:gd name="connsiteX20" fmla="*/ 1420599 w 2057477"/>
                <a:gd name="connsiteY20" fmla="*/ 1748534 h 1784114"/>
                <a:gd name="connsiteX21" fmla="*/ 1203562 w 2057477"/>
                <a:gd name="connsiteY21" fmla="*/ 1727186 h 1784114"/>
                <a:gd name="connsiteX22" fmla="*/ 1100381 w 2057477"/>
                <a:gd name="connsiteY22" fmla="*/ 1688048 h 1784114"/>
                <a:gd name="connsiteX23" fmla="*/ 1047011 w 2057477"/>
                <a:gd name="connsiteY23" fmla="*/ 1648911 h 1784114"/>
                <a:gd name="connsiteX24" fmla="*/ 954504 w 2057477"/>
                <a:gd name="connsiteY24" fmla="*/ 1581309 h 1784114"/>
                <a:gd name="connsiteX25" fmla="*/ 879786 w 2057477"/>
                <a:gd name="connsiteY25" fmla="*/ 1499476 h 1784114"/>
                <a:gd name="connsiteX26" fmla="*/ 787279 w 2057477"/>
                <a:gd name="connsiteY26" fmla="*/ 1303787 h 1784114"/>
                <a:gd name="connsiteX27" fmla="*/ 701888 w 2057477"/>
                <a:gd name="connsiteY27" fmla="*/ 955105 h 1784114"/>
                <a:gd name="connsiteX28" fmla="*/ 662750 w 2057477"/>
                <a:gd name="connsiteY28" fmla="*/ 802112 h 1784114"/>
                <a:gd name="connsiteX29" fmla="*/ 623612 w 2057477"/>
                <a:gd name="connsiteY29" fmla="*/ 727395 h 1784114"/>
                <a:gd name="connsiteX30" fmla="*/ 584474 w 2057477"/>
                <a:gd name="connsiteY30" fmla="*/ 617097 h 1784114"/>
                <a:gd name="connsiteX31" fmla="*/ 538222 w 2057477"/>
                <a:gd name="connsiteY31" fmla="*/ 542380 h 1784114"/>
                <a:gd name="connsiteX32" fmla="*/ 491967 w 2057477"/>
                <a:gd name="connsiteY32" fmla="*/ 471221 h 1784114"/>
                <a:gd name="connsiteX33" fmla="*/ 442155 w 2057477"/>
                <a:gd name="connsiteY33" fmla="*/ 435641 h 1784114"/>
                <a:gd name="connsiteX34" fmla="*/ 378112 w 2057477"/>
                <a:gd name="connsiteY34" fmla="*/ 417851 h 1784114"/>
                <a:gd name="connsiteX35" fmla="*/ 271373 w 2057477"/>
                <a:gd name="connsiteY35" fmla="*/ 396503 h 1784114"/>
                <a:gd name="connsiteX36" fmla="*/ 182423 w 2057477"/>
                <a:gd name="connsiteY36" fmla="*/ 403619 h 1784114"/>
                <a:gd name="connsiteX37" fmla="*/ 139727 w 2057477"/>
                <a:gd name="connsiteY37" fmla="*/ 403619 h 1784114"/>
                <a:gd name="connsiteX38" fmla="*/ 0 w 2057477"/>
                <a:gd name="connsiteY38" fmla="*/ 164150 h 1784114"/>
                <a:gd name="connsiteX39" fmla="*/ 2593 w 2057477"/>
                <a:gd name="connsiteY39" fmla="*/ 0 h 1784114"/>
                <a:gd name="connsiteX40" fmla="*/ 133578 w 2057477"/>
                <a:gd name="connsiteY40" fmla="*/ 10449 h 1784114"/>
                <a:gd name="connsiteX0" fmla="*/ 142627 w 2057477"/>
                <a:gd name="connsiteY0" fmla="*/ 22123 h 1784114"/>
                <a:gd name="connsiteX1" fmla="*/ 292414 w 2057477"/>
                <a:gd name="connsiteY1" fmla="*/ 42471 h 1784114"/>
                <a:gd name="connsiteX2" fmla="*/ 501981 w 2057477"/>
                <a:gd name="connsiteY2" fmla="*/ 84168 h 1784114"/>
                <a:gd name="connsiteX3" fmla="*/ 642063 w 2057477"/>
                <a:gd name="connsiteY3" fmla="*/ 127647 h 1784114"/>
                <a:gd name="connsiteX4" fmla="*/ 735535 w 2057477"/>
                <a:gd name="connsiteY4" fmla="*/ 169679 h 1784114"/>
                <a:gd name="connsiteX5" fmla="*/ 858438 w 2057477"/>
                <a:gd name="connsiteY5" fmla="*/ 261300 h 1784114"/>
                <a:gd name="connsiteX6" fmla="*/ 950946 w 2057477"/>
                <a:gd name="connsiteY6" fmla="*/ 389387 h 1784114"/>
                <a:gd name="connsiteX7" fmla="*/ 1000758 w 2057477"/>
                <a:gd name="connsiteY7" fmla="*/ 496126 h 1784114"/>
                <a:gd name="connsiteX8" fmla="*/ 1047011 w 2057477"/>
                <a:gd name="connsiteY8" fmla="*/ 634887 h 1784114"/>
                <a:gd name="connsiteX9" fmla="*/ 1107497 w 2057477"/>
                <a:gd name="connsiteY9" fmla="*/ 887504 h 1784114"/>
                <a:gd name="connsiteX10" fmla="*/ 1146635 w 2057477"/>
                <a:gd name="connsiteY10" fmla="*/ 1054728 h 1784114"/>
                <a:gd name="connsiteX11" fmla="*/ 1200004 w 2057477"/>
                <a:gd name="connsiteY11" fmla="*/ 1157910 h 1784114"/>
                <a:gd name="connsiteX12" fmla="*/ 1278280 w 2057477"/>
                <a:gd name="connsiteY12" fmla="*/ 1221953 h 1784114"/>
                <a:gd name="connsiteX13" fmla="*/ 1342323 w 2057477"/>
                <a:gd name="connsiteY13" fmla="*/ 1264649 h 1784114"/>
                <a:gd name="connsiteX14" fmla="*/ 1406367 w 2057477"/>
                <a:gd name="connsiteY14" fmla="*/ 1282439 h 1784114"/>
                <a:gd name="connsiteX15" fmla="*/ 1516664 w 2057477"/>
                <a:gd name="connsiteY15" fmla="*/ 1293113 h 1784114"/>
                <a:gd name="connsiteX16" fmla="*/ 2021897 w 2057477"/>
                <a:gd name="connsiteY16" fmla="*/ 1293113 h 1784114"/>
                <a:gd name="connsiteX17" fmla="*/ 2007665 w 2057477"/>
                <a:gd name="connsiteY17" fmla="*/ 1776998 h 1784114"/>
                <a:gd name="connsiteX18" fmla="*/ 2057477 w 2057477"/>
                <a:gd name="connsiteY18" fmla="*/ 1784114 h 1784114"/>
                <a:gd name="connsiteX19" fmla="*/ 1715911 w 2057477"/>
                <a:gd name="connsiteY19" fmla="*/ 1759208 h 1784114"/>
                <a:gd name="connsiteX20" fmla="*/ 1420599 w 2057477"/>
                <a:gd name="connsiteY20" fmla="*/ 1748534 h 1784114"/>
                <a:gd name="connsiteX21" fmla="*/ 1203562 w 2057477"/>
                <a:gd name="connsiteY21" fmla="*/ 1727186 h 1784114"/>
                <a:gd name="connsiteX22" fmla="*/ 1100381 w 2057477"/>
                <a:gd name="connsiteY22" fmla="*/ 1688048 h 1784114"/>
                <a:gd name="connsiteX23" fmla="*/ 1047011 w 2057477"/>
                <a:gd name="connsiteY23" fmla="*/ 1648911 h 1784114"/>
                <a:gd name="connsiteX24" fmla="*/ 954504 w 2057477"/>
                <a:gd name="connsiteY24" fmla="*/ 1581309 h 1784114"/>
                <a:gd name="connsiteX25" fmla="*/ 879786 w 2057477"/>
                <a:gd name="connsiteY25" fmla="*/ 1499476 h 1784114"/>
                <a:gd name="connsiteX26" fmla="*/ 787279 w 2057477"/>
                <a:gd name="connsiteY26" fmla="*/ 1303787 h 1784114"/>
                <a:gd name="connsiteX27" fmla="*/ 701888 w 2057477"/>
                <a:gd name="connsiteY27" fmla="*/ 955105 h 1784114"/>
                <a:gd name="connsiteX28" fmla="*/ 662750 w 2057477"/>
                <a:gd name="connsiteY28" fmla="*/ 802112 h 1784114"/>
                <a:gd name="connsiteX29" fmla="*/ 623612 w 2057477"/>
                <a:gd name="connsiteY29" fmla="*/ 727395 h 1784114"/>
                <a:gd name="connsiteX30" fmla="*/ 584474 w 2057477"/>
                <a:gd name="connsiteY30" fmla="*/ 617097 h 1784114"/>
                <a:gd name="connsiteX31" fmla="*/ 538222 w 2057477"/>
                <a:gd name="connsiteY31" fmla="*/ 542380 h 1784114"/>
                <a:gd name="connsiteX32" fmla="*/ 491967 w 2057477"/>
                <a:gd name="connsiteY32" fmla="*/ 471221 h 1784114"/>
                <a:gd name="connsiteX33" fmla="*/ 442155 w 2057477"/>
                <a:gd name="connsiteY33" fmla="*/ 435641 h 1784114"/>
                <a:gd name="connsiteX34" fmla="*/ 378112 w 2057477"/>
                <a:gd name="connsiteY34" fmla="*/ 417851 h 1784114"/>
                <a:gd name="connsiteX35" fmla="*/ 271373 w 2057477"/>
                <a:gd name="connsiteY35" fmla="*/ 396503 h 1784114"/>
                <a:gd name="connsiteX36" fmla="*/ 182423 w 2057477"/>
                <a:gd name="connsiteY36" fmla="*/ 403619 h 1784114"/>
                <a:gd name="connsiteX37" fmla="*/ 139727 w 2057477"/>
                <a:gd name="connsiteY37" fmla="*/ 403619 h 1784114"/>
                <a:gd name="connsiteX38" fmla="*/ 0 w 2057477"/>
                <a:gd name="connsiteY38" fmla="*/ 164150 h 1784114"/>
                <a:gd name="connsiteX39" fmla="*/ 2593 w 2057477"/>
                <a:gd name="connsiteY39" fmla="*/ 0 h 1784114"/>
                <a:gd name="connsiteX40" fmla="*/ 142627 w 2057477"/>
                <a:gd name="connsiteY40" fmla="*/ 22123 h 1784114"/>
                <a:gd name="connsiteX0" fmla="*/ 142627 w 2057477"/>
                <a:gd name="connsiteY0" fmla="*/ 5780 h 1767771"/>
                <a:gd name="connsiteX1" fmla="*/ 292414 w 2057477"/>
                <a:gd name="connsiteY1" fmla="*/ 26128 h 1767771"/>
                <a:gd name="connsiteX2" fmla="*/ 501981 w 2057477"/>
                <a:gd name="connsiteY2" fmla="*/ 67825 h 1767771"/>
                <a:gd name="connsiteX3" fmla="*/ 642063 w 2057477"/>
                <a:gd name="connsiteY3" fmla="*/ 111304 h 1767771"/>
                <a:gd name="connsiteX4" fmla="*/ 735535 w 2057477"/>
                <a:gd name="connsiteY4" fmla="*/ 153336 h 1767771"/>
                <a:gd name="connsiteX5" fmla="*/ 858438 w 2057477"/>
                <a:gd name="connsiteY5" fmla="*/ 244957 h 1767771"/>
                <a:gd name="connsiteX6" fmla="*/ 950946 w 2057477"/>
                <a:gd name="connsiteY6" fmla="*/ 373044 h 1767771"/>
                <a:gd name="connsiteX7" fmla="*/ 1000758 w 2057477"/>
                <a:gd name="connsiteY7" fmla="*/ 479783 h 1767771"/>
                <a:gd name="connsiteX8" fmla="*/ 1047011 w 2057477"/>
                <a:gd name="connsiteY8" fmla="*/ 618544 h 1767771"/>
                <a:gd name="connsiteX9" fmla="*/ 1107497 w 2057477"/>
                <a:gd name="connsiteY9" fmla="*/ 871161 h 1767771"/>
                <a:gd name="connsiteX10" fmla="*/ 1146635 w 2057477"/>
                <a:gd name="connsiteY10" fmla="*/ 1038385 h 1767771"/>
                <a:gd name="connsiteX11" fmla="*/ 1200004 w 2057477"/>
                <a:gd name="connsiteY11" fmla="*/ 1141567 h 1767771"/>
                <a:gd name="connsiteX12" fmla="*/ 1278280 w 2057477"/>
                <a:gd name="connsiteY12" fmla="*/ 1205610 h 1767771"/>
                <a:gd name="connsiteX13" fmla="*/ 1342323 w 2057477"/>
                <a:gd name="connsiteY13" fmla="*/ 1248306 h 1767771"/>
                <a:gd name="connsiteX14" fmla="*/ 1406367 w 2057477"/>
                <a:gd name="connsiteY14" fmla="*/ 1266096 h 1767771"/>
                <a:gd name="connsiteX15" fmla="*/ 1516664 w 2057477"/>
                <a:gd name="connsiteY15" fmla="*/ 1276770 h 1767771"/>
                <a:gd name="connsiteX16" fmla="*/ 2021897 w 2057477"/>
                <a:gd name="connsiteY16" fmla="*/ 1276770 h 1767771"/>
                <a:gd name="connsiteX17" fmla="*/ 2007665 w 2057477"/>
                <a:gd name="connsiteY17" fmla="*/ 1760655 h 1767771"/>
                <a:gd name="connsiteX18" fmla="*/ 2057477 w 2057477"/>
                <a:gd name="connsiteY18" fmla="*/ 1767771 h 1767771"/>
                <a:gd name="connsiteX19" fmla="*/ 1715911 w 2057477"/>
                <a:gd name="connsiteY19" fmla="*/ 1742865 h 1767771"/>
                <a:gd name="connsiteX20" fmla="*/ 1420599 w 2057477"/>
                <a:gd name="connsiteY20" fmla="*/ 1732191 h 1767771"/>
                <a:gd name="connsiteX21" fmla="*/ 1203562 w 2057477"/>
                <a:gd name="connsiteY21" fmla="*/ 1710843 h 1767771"/>
                <a:gd name="connsiteX22" fmla="*/ 1100381 w 2057477"/>
                <a:gd name="connsiteY22" fmla="*/ 1671705 h 1767771"/>
                <a:gd name="connsiteX23" fmla="*/ 1047011 w 2057477"/>
                <a:gd name="connsiteY23" fmla="*/ 1632568 h 1767771"/>
                <a:gd name="connsiteX24" fmla="*/ 954504 w 2057477"/>
                <a:gd name="connsiteY24" fmla="*/ 1564966 h 1767771"/>
                <a:gd name="connsiteX25" fmla="*/ 879786 w 2057477"/>
                <a:gd name="connsiteY25" fmla="*/ 1483133 h 1767771"/>
                <a:gd name="connsiteX26" fmla="*/ 787279 w 2057477"/>
                <a:gd name="connsiteY26" fmla="*/ 1287444 h 1767771"/>
                <a:gd name="connsiteX27" fmla="*/ 701888 w 2057477"/>
                <a:gd name="connsiteY27" fmla="*/ 938762 h 1767771"/>
                <a:gd name="connsiteX28" fmla="*/ 662750 w 2057477"/>
                <a:gd name="connsiteY28" fmla="*/ 785769 h 1767771"/>
                <a:gd name="connsiteX29" fmla="*/ 623612 w 2057477"/>
                <a:gd name="connsiteY29" fmla="*/ 711052 h 1767771"/>
                <a:gd name="connsiteX30" fmla="*/ 584474 w 2057477"/>
                <a:gd name="connsiteY30" fmla="*/ 600754 h 1767771"/>
                <a:gd name="connsiteX31" fmla="*/ 538222 w 2057477"/>
                <a:gd name="connsiteY31" fmla="*/ 526037 h 1767771"/>
                <a:gd name="connsiteX32" fmla="*/ 491967 w 2057477"/>
                <a:gd name="connsiteY32" fmla="*/ 454878 h 1767771"/>
                <a:gd name="connsiteX33" fmla="*/ 442155 w 2057477"/>
                <a:gd name="connsiteY33" fmla="*/ 419298 h 1767771"/>
                <a:gd name="connsiteX34" fmla="*/ 378112 w 2057477"/>
                <a:gd name="connsiteY34" fmla="*/ 401508 h 1767771"/>
                <a:gd name="connsiteX35" fmla="*/ 271373 w 2057477"/>
                <a:gd name="connsiteY35" fmla="*/ 380160 h 1767771"/>
                <a:gd name="connsiteX36" fmla="*/ 182423 w 2057477"/>
                <a:gd name="connsiteY36" fmla="*/ 387276 h 1767771"/>
                <a:gd name="connsiteX37" fmla="*/ 139727 w 2057477"/>
                <a:gd name="connsiteY37" fmla="*/ 387276 h 1767771"/>
                <a:gd name="connsiteX38" fmla="*/ 0 w 2057477"/>
                <a:gd name="connsiteY38" fmla="*/ 147807 h 1767771"/>
                <a:gd name="connsiteX39" fmla="*/ 2593 w 2057477"/>
                <a:gd name="connsiteY39" fmla="*/ 0 h 1767771"/>
                <a:gd name="connsiteX40" fmla="*/ 142627 w 2057477"/>
                <a:gd name="connsiteY40" fmla="*/ 5780 h 1767771"/>
                <a:gd name="connsiteX0" fmla="*/ 142627 w 2057477"/>
                <a:gd name="connsiteY0" fmla="*/ 0 h 1761991"/>
                <a:gd name="connsiteX1" fmla="*/ 292414 w 2057477"/>
                <a:gd name="connsiteY1" fmla="*/ 20348 h 1761991"/>
                <a:gd name="connsiteX2" fmla="*/ 501981 w 2057477"/>
                <a:gd name="connsiteY2" fmla="*/ 62045 h 1761991"/>
                <a:gd name="connsiteX3" fmla="*/ 642063 w 2057477"/>
                <a:gd name="connsiteY3" fmla="*/ 105524 h 1761991"/>
                <a:gd name="connsiteX4" fmla="*/ 735535 w 2057477"/>
                <a:gd name="connsiteY4" fmla="*/ 147556 h 1761991"/>
                <a:gd name="connsiteX5" fmla="*/ 858438 w 2057477"/>
                <a:gd name="connsiteY5" fmla="*/ 239177 h 1761991"/>
                <a:gd name="connsiteX6" fmla="*/ 950946 w 2057477"/>
                <a:gd name="connsiteY6" fmla="*/ 367264 h 1761991"/>
                <a:gd name="connsiteX7" fmla="*/ 1000758 w 2057477"/>
                <a:gd name="connsiteY7" fmla="*/ 474003 h 1761991"/>
                <a:gd name="connsiteX8" fmla="*/ 1047011 w 2057477"/>
                <a:gd name="connsiteY8" fmla="*/ 612764 h 1761991"/>
                <a:gd name="connsiteX9" fmla="*/ 1107497 w 2057477"/>
                <a:gd name="connsiteY9" fmla="*/ 865381 h 1761991"/>
                <a:gd name="connsiteX10" fmla="*/ 1146635 w 2057477"/>
                <a:gd name="connsiteY10" fmla="*/ 1032605 h 1761991"/>
                <a:gd name="connsiteX11" fmla="*/ 1200004 w 2057477"/>
                <a:gd name="connsiteY11" fmla="*/ 1135787 h 1761991"/>
                <a:gd name="connsiteX12" fmla="*/ 1278280 w 2057477"/>
                <a:gd name="connsiteY12" fmla="*/ 1199830 h 1761991"/>
                <a:gd name="connsiteX13" fmla="*/ 1342323 w 2057477"/>
                <a:gd name="connsiteY13" fmla="*/ 1242526 h 1761991"/>
                <a:gd name="connsiteX14" fmla="*/ 1406367 w 2057477"/>
                <a:gd name="connsiteY14" fmla="*/ 1260316 h 1761991"/>
                <a:gd name="connsiteX15" fmla="*/ 1516664 w 2057477"/>
                <a:gd name="connsiteY15" fmla="*/ 1270990 h 1761991"/>
                <a:gd name="connsiteX16" fmla="*/ 2021897 w 2057477"/>
                <a:gd name="connsiteY16" fmla="*/ 1270990 h 1761991"/>
                <a:gd name="connsiteX17" fmla="*/ 2007665 w 2057477"/>
                <a:gd name="connsiteY17" fmla="*/ 1754875 h 1761991"/>
                <a:gd name="connsiteX18" fmla="*/ 2057477 w 2057477"/>
                <a:gd name="connsiteY18" fmla="*/ 1761991 h 1761991"/>
                <a:gd name="connsiteX19" fmla="*/ 1715911 w 2057477"/>
                <a:gd name="connsiteY19" fmla="*/ 1737085 h 1761991"/>
                <a:gd name="connsiteX20" fmla="*/ 1420599 w 2057477"/>
                <a:gd name="connsiteY20" fmla="*/ 1726411 h 1761991"/>
                <a:gd name="connsiteX21" fmla="*/ 1203562 w 2057477"/>
                <a:gd name="connsiteY21" fmla="*/ 1705063 h 1761991"/>
                <a:gd name="connsiteX22" fmla="*/ 1100381 w 2057477"/>
                <a:gd name="connsiteY22" fmla="*/ 1665925 h 1761991"/>
                <a:gd name="connsiteX23" fmla="*/ 1047011 w 2057477"/>
                <a:gd name="connsiteY23" fmla="*/ 1626788 h 1761991"/>
                <a:gd name="connsiteX24" fmla="*/ 954504 w 2057477"/>
                <a:gd name="connsiteY24" fmla="*/ 1559186 h 1761991"/>
                <a:gd name="connsiteX25" fmla="*/ 879786 w 2057477"/>
                <a:gd name="connsiteY25" fmla="*/ 1477353 h 1761991"/>
                <a:gd name="connsiteX26" fmla="*/ 787279 w 2057477"/>
                <a:gd name="connsiteY26" fmla="*/ 1281664 h 1761991"/>
                <a:gd name="connsiteX27" fmla="*/ 701888 w 2057477"/>
                <a:gd name="connsiteY27" fmla="*/ 932982 h 1761991"/>
                <a:gd name="connsiteX28" fmla="*/ 662750 w 2057477"/>
                <a:gd name="connsiteY28" fmla="*/ 779989 h 1761991"/>
                <a:gd name="connsiteX29" fmla="*/ 623612 w 2057477"/>
                <a:gd name="connsiteY29" fmla="*/ 705272 h 1761991"/>
                <a:gd name="connsiteX30" fmla="*/ 584474 w 2057477"/>
                <a:gd name="connsiteY30" fmla="*/ 594974 h 1761991"/>
                <a:gd name="connsiteX31" fmla="*/ 538222 w 2057477"/>
                <a:gd name="connsiteY31" fmla="*/ 520257 h 1761991"/>
                <a:gd name="connsiteX32" fmla="*/ 491967 w 2057477"/>
                <a:gd name="connsiteY32" fmla="*/ 449098 h 1761991"/>
                <a:gd name="connsiteX33" fmla="*/ 442155 w 2057477"/>
                <a:gd name="connsiteY33" fmla="*/ 413518 h 1761991"/>
                <a:gd name="connsiteX34" fmla="*/ 378112 w 2057477"/>
                <a:gd name="connsiteY34" fmla="*/ 395728 h 1761991"/>
                <a:gd name="connsiteX35" fmla="*/ 271373 w 2057477"/>
                <a:gd name="connsiteY35" fmla="*/ 374380 h 1761991"/>
                <a:gd name="connsiteX36" fmla="*/ 182423 w 2057477"/>
                <a:gd name="connsiteY36" fmla="*/ 381496 h 1761991"/>
                <a:gd name="connsiteX37" fmla="*/ 139727 w 2057477"/>
                <a:gd name="connsiteY37" fmla="*/ 381496 h 1761991"/>
                <a:gd name="connsiteX38" fmla="*/ 0 w 2057477"/>
                <a:gd name="connsiteY38" fmla="*/ 142027 h 1761991"/>
                <a:gd name="connsiteX39" fmla="*/ 2593 w 2057477"/>
                <a:gd name="connsiteY39" fmla="*/ 3559 h 1761991"/>
                <a:gd name="connsiteX40" fmla="*/ 142627 w 2057477"/>
                <a:gd name="connsiteY40" fmla="*/ 0 h 1761991"/>
                <a:gd name="connsiteX0" fmla="*/ 142627 w 2057477"/>
                <a:gd name="connsiteY0" fmla="*/ 10448 h 1758432"/>
                <a:gd name="connsiteX1" fmla="*/ 292414 w 2057477"/>
                <a:gd name="connsiteY1" fmla="*/ 16789 h 1758432"/>
                <a:gd name="connsiteX2" fmla="*/ 501981 w 2057477"/>
                <a:gd name="connsiteY2" fmla="*/ 58486 h 1758432"/>
                <a:gd name="connsiteX3" fmla="*/ 642063 w 2057477"/>
                <a:gd name="connsiteY3" fmla="*/ 101965 h 1758432"/>
                <a:gd name="connsiteX4" fmla="*/ 735535 w 2057477"/>
                <a:gd name="connsiteY4" fmla="*/ 143997 h 1758432"/>
                <a:gd name="connsiteX5" fmla="*/ 858438 w 2057477"/>
                <a:gd name="connsiteY5" fmla="*/ 235618 h 1758432"/>
                <a:gd name="connsiteX6" fmla="*/ 950946 w 2057477"/>
                <a:gd name="connsiteY6" fmla="*/ 363705 h 1758432"/>
                <a:gd name="connsiteX7" fmla="*/ 1000758 w 2057477"/>
                <a:gd name="connsiteY7" fmla="*/ 470444 h 1758432"/>
                <a:gd name="connsiteX8" fmla="*/ 1047011 w 2057477"/>
                <a:gd name="connsiteY8" fmla="*/ 609205 h 1758432"/>
                <a:gd name="connsiteX9" fmla="*/ 1107497 w 2057477"/>
                <a:gd name="connsiteY9" fmla="*/ 861822 h 1758432"/>
                <a:gd name="connsiteX10" fmla="*/ 1146635 w 2057477"/>
                <a:gd name="connsiteY10" fmla="*/ 1029046 h 1758432"/>
                <a:gd name="connsiteX11" fmla="*/ 1200004 w 2057477"/>
                <a:gd name="connsiteY11" fmla="*/ 1132228 h 1758432"/>
                <a:gd name="connsiteX12" fmla="*/ 1278280 w 2057477"/>
                <a:gd name="connsiteY12" fmla="*/ 1196271 h 1758432"/>
                <a:gd name="connsiteX13" fmla="*/ 1342323 w 2057477"/>
                <a:gd name="connsiteY13" fmla="*/ 1238967 h 1758432"/>
                <a:gd name="connsiteX14" fmla="*/ 1406367 w 2057477"/>
                <a:gd name="connsiteY14" fmla="*/ 1256757 h 1758432"/>
                <a:gd name="connsiteX15" fmla="*/ 1516664 w 2057477"/>
                <a:gd name="connsiteY15" fmla="*/ 1267431 h 1758432"/>
                <a:gd name="connsiteX16" fmla="*/ 2021897 w 2057477"/>
                <a:gd name="connsiteY16" fmla="*/ 1267431 h 1758432"/>
                <a:gd name="connsiteX17" fmla="*/ 2007665 w 2057477"/>
                <a:gd name="connsiteY17" fmla="*/ 1751316 h 1758432"/>
                <a:gd name="connsiteX18" fmla="*/ 2057477 w 2057477"/>
                <a:gd name="connsiteY18" fmla="*/ 1758432 h 1758432"/>
                <a:gd name="connsiteX19" fmla="*/ 1715911 w 2057477"/>
                <a:gd name="connsiteY19" fmla="*/ 1733526 h 1758432"/>
                <a:gd name="connsiteX20" fmla="*/ 1420599 w 2057477"/>
                <a:gd name="connsiteY20" fmla="*/ 1722852 h 1758432"/>
                <a:gd name="connsiteX21" fmla="*/ 1203562 w 2057477"/>
                <a:gd name="connsiteY21" fmla="*/ 1701504 h 1758432"/>
                <a:gd name="connsiteX22" fmla="*/ 1100381 w 2057477"/>
                <a:gd name="connsiteY22" fmla="*/ 1662366 h 1758432"/>
                <a:gd name="connsiteX23" fmla="*/ 1047011 w 2057477"/>
                <a:gd name="connsiteY23" fmla="*/ 1623229 h 1758432"/>
                <a:gd name="connsiteX24" fmla="*/ 954504 w 2057477"/>
                <a:gd name="connsiteY24" fmla="*/ 1555627 h 1758432"/>
                <a:gd name="connsiteX25" fmla="*/ 879786 w 2057477"/>
                <a:gd name="connsiteY25" fmla="*/ 1473794 h 1758432"/>
                <a:gd name="connsiteX26" fmla="*/ 787279 w 2057477"/>
                <a:gd name="connsiteY26" fmla="*/ 1278105 h 1758432"/>
                <a:gd name="connsiteX27" fmla="*/ 701888 w 2057477"/>
                <a:gd name="connsiteY27" fmla="*/ 929423 h 1758432"/>
                <a:gd name="connsiteX28" fmla="*/ 662750 w 2057477"/>
                <a:gd name="connsiteY28" fmla="*/ 776430 h 1758432"/>
                <a:gd name="connsiteX29" fmla="*/ 623612 w 2057477"/>
                <a:gd name="connsiteY29" fmla="*/ 701713 h 1758432"/>
                <a:gd name="connsiteX30" fmla="*/ 584474 w 2057477"/>
                <a:gd name="connsiteY30" fmla="*/ 591415 h 1758432"/>
                <a:gd name="connsiteX31" fmla="*/ 538222 w 2057477"/>
                <a:gd name="connsiteY31" fmla="*/ 516698 h 1758432"/>
                <a:gd name="connsiteX32" fmla="*/ 491967 w 2057477"/>
                <a:gd name="connsiteY32" fmla="*/ 445539 h 1758432"/>
                <a:gd name="connsiteX33" fmla="*/ 442155 w 2057477"/>
                <a:gd name="connsiteY33" fmla="*/ 409959 h 1758432"/>
                <a:gd name="connsiteX34" fmla="*/ 378112 w 2057477"/>
                <a:gd name="connsiteY34" fmla="*/ 392169 h 1758432"/>
                <a:gd name="connsiteX35" fmla="*/ 271373 w 2057477"/>
                <a:gd name="connsiteY35" fmla="*/ 370821 h 1758432"/>
                <a:gd name="connsiteX36" fmla="*/ 182423 w 2057477"/>
                <a:gd name="connsiteY36" fmla="*/ 377937 h 1758432"/>
                <a:gd name="connsiteX37" fmla="*/ 139727 w 2057477"/>
                <a:gd name="connsiteY37" fmla="*/ 377937 h 1758432"/>
                <a:gd name="connsiteX38" fmla="*/ 0 w 2057477"/>
                <a:gd name="connsiteY38" fmla="*/ 138468 h 1758432"/>
                <a:gd name="connsiteX39" fmla="*/ 2593 w 2057477"/>
                <a:gd name="connsiteY39" fmla="*/ 0 h 1758432"/>
                <a:gd name="connsiteX40" fmla="*/ 142627 w 2057477"/>
                <a:gd name="connsiteY40" fmla="*/ 10448 h 1758432"/>
                <a:gd name="connsiteX0" fmla="*/ 142627 w 2057477"/>
                <a:gd name="connsiteY0" fmla="*/ 10448 h 1758432"/>
                <a:gd name="connsiteX1" fmla="*/ 292414 w 2057477"/>
                <a:gd name="connsiteY1" fmla="*/ 23793 h 1758432"/>
                <a:gd name="connsiteX2" fmla="*/ 501981 w 2057477"/>
                <a:gd name="connsiteY2" fmla="*/ 58486 h 1758432"/>
                <a:gd name="connsiteX3" fmla="*/ 642063 w 2057477"/>
                <a:gd name="connsiteY3" fmla="*/ 101965 h 1758432"/>
                <a:gd name="connsiteX4" fmla="*/ 735535 w 2057477"/>
                <a:gd name="connsiteY4" fmla="*/ 143997 h 1758432"/>
                <a:gd name="connsiteX5" fmla="*/ 858438 w 2057477"/>
                <a:gd name="connsiteY5" fmla="*/ 235618 h 1758432"/>
                <a:gd name="connsiteX6" fmla="*/ 950946 w 2057477"/>
                <a:gd name="connsiteY6" fmla="*/ 363705 h 1758432"/>
                <a:gd name="connsiteX7" fmla="*/ 1000758 w 2057477"/>
                <a:gd name="connsiteY7" fmla="*/ 470444 h 1758432"/>
                <a:gd name="connsiteX8" fmla="*/ 1047011 w 2057477"/>
                <a:gd name="connsiteY8" fmla="*/ 609205 h 1758432"/>
                <a:gd name="connsiteX9" fmla="*/ 1107497 w 2057477"/>
                <a:gd name="connsiteY9" fmla="*/ 861822 h 1758432"/>
                <a:gd name="connsiteX10" fmla="*/ 1146635 w 2057477"/>
                <a:gd name="connsiteY10" fmla="*/ 1029046 h 1758432"/>
                <a:gd name="connsiteX11" fmla="*/ 1200004 w 2057477"/>
                <a:gd name="connsiteY11" fmla="*/ 1132228 h 1758432"/>
                <a:gd name="connsiteX12" fmla="*/ 1278280 w 2057477"/>
                <a:gd name="connsiteY12" fmla="*/ 1196271 h 1758432"/>
                <a:gd name="connsiteX13" fmla="*/ 1342323 w 2057477"/>
                <a:gd name="connsiteY13" fmla="*/ 1238967 h 1758432"/>
                <a:gd name="connsiteX14" fmla="*/ 1406367 w 2057477"/>
                <a:gd name="connsiteY14" fmla="*/ 1256757 h 1758432"/>
                <a:gd name="connsiteX15" fmla="*/ 1516664 w 2057477"/>
                <a:gd name="connsiteY15" fmla="*/ 1267431 h 1758432"/>
                <a:gd name="connsiteX16" fmla="*/ 2021897 w 2057477"/>
                <a:gd name="connsiteY16" fmla="*/ 1267431 h 1758432"/>
                <a:gd name="connsiteX17" fmla="*/ 2007665 w 2057477"/>
                <a:gd name="connsiteY17" fmla="*/ 1751316 h 1758432"/>
                <a:gd name="connsiteX18" fmla="*/ 2057477 w 2057477"/>
                <a:gd name="connsiteY18" fmla="*/ 1758432 h 1758432"/>
                <a:gd name="connsiteX19" fmla="*/ 1715911 w 2057477"/>
                <a:gd name="connsiteY19" fmla="*/ 1733526 h 1758432"/>
                <a:gd name="connsiteX20" fmla="*/ 1420599 w 2057477"/>
                <a:gd name="connsiteY20" fmla="*/ 1722852 h 1758432"/>
                <a:gd name="connsiteX21" fmla="*/ 1203562 w 2057477"/>
                <a:gd name="connsiteY21" fmla="*/ 1701504 h 1758432"/>
                <a:gd name="connsiteX22" fmla="*/ 1100381 w 2057477"/>
                <a:gd name="connsiteY22" fmla="*/ 1662366 h 1758432"/>
                <a:gd name="connsiteX23" fmla="*/ 1047011 w 2057477"/>
                <a:gd name="connsiteY23" fmla="*/ 1623229 h 1758432"/>
                <a:gd name="connsiteX24" fmla="*/ 954504 w 2057477"/>
                <a:gd name="connsiteY24" fmla="*/ 1555627 h 1758432"/>
                <a:gd name="connsiteX25" fmla="*/ 879786 w 2057477"/>
                <a:gd name="connsiteY25" fmla="*/ 1473794 h 1758432"/>
                <a:gd name="connsiteX26" fmla="*/ 787279 w 2057477"/>
                <a:gd name="connsiteY26" fmla="*/ 1278105 h 1758432"/>
                <a:gd name="connsiteX27" fmla="*/ 701888 w 2057477"/>
                <a:gd name="connsiteY27" fmla="*/ 929423 h 1758432"/>
                <a:gd name="connsiteX28" fmla="*/ 662750 w 2057477"/>
                <a:gd name="connsiteY28" fmla="*/ 776430 h 1758432"/>
                <a:gd name="connsiteX29" fmla="*/ 623612 w 2057477"/>
                <a:gd name="connsiteY29" fmla="*/ 701713 h 1758432"/>
                <a:gd name="connsiteX30" fmla="*/ 584474 w 2057477"/>
                <a:gd name="connsiteY30" fmla="*/ 591415 h 1758432"/>
                <a:gd name="connsiteX31" fmla="*/ 538222 w 2057477"/>
                <a:gd name="connsiteY31" fmla="*/ 516698 h 1758432"/>
                <a:gd name="connsiteX32" fmla="*/ 491967 w 2057477"/>
                <a:gd name="connsiteY32" fmla="*/ 445539 h 1758432"/>
                <a:gd name="connsiteX33" fmla="*/ 442155 w 2057477"/>
                <a:gd name="connsiteY33" fmla="*/ 409959 h 1758432"/>
                <a:gd name="connsiteX34" fmla="*/ 378112 w 2057477"/>
                <a:gd name="connsiteY34" fmla="*/ 392169 h 1758432"/>
                <a:gd name="connsiteX35" fmla="*/ 271373 w 2057477"/>
                <a:gd name="connsiteY35" fmla="*/ 370821 h 1758432"/>
                <a:gd name="connsiteX36" fmla="*/ 182423 w 2057477"/>
                <a:gd name="connsiteY36" fmla="*/ 377937 h 1758432"/>
                <a:gd name="connsiteX37" fmla="*/ 139727 w 2057477"/>
                <a:gd name="connsiteY37" fmla="*/ 377937 h 1758432"/>
                <a:gd name="connsiteX38" fmla="*/ 0 w 2057477"/>
                <a:gd name="connsiteY38" fmla="*/ 138468 h 1758432"/>
                <a:gd name="connsiteX39" fmla="*/ 2593 w 2057477"/>
                <a:gd name="connsiteY39" fmla="*/ 0 h 1758432"/>
                <a:gd name="connsiteX40" fmla="*/ 142627 w 2057477"/>
                <a:gd name="connsiteY40" fmla="*/ 10448 h 1758432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584474 w 2057477"/>
                <a:gd name="connsiteY30" fmla="*/ 603088 h 1770105"/>
                <a:gd name="connsiteX31" fmla="*/ 538222 w 2057477"/>
                <a:gd name="connsiteY31" fmla="*/ 528371 h 1770105"/>
                <a:gd name="connsiteX32" fmla="*/ 491967 w 2057477"/>
                <a:gd name="connsiteY32" fmla="*/ 457212 h 1770105"/>
                <a:gd name="connsiteX33" fmla="*/ 442155 w 2057477"/>
                <a:gd name="connsiteY33" fmla="*/ 421632 h 1770105"/>
                <a:gd name="connsiteX34" fmla="*/ 378112 w 2057477"/>
                <a:gd name="connsiteY34" fmla="*/ 403842 h 1770105"/>
                <a:gd name="connsiteX35" fmla="*/ 271373 w 2057477"/>
                <a:gd name="connsiteY35" fmla="*/ 382494 h 1770105"/>
                <a:gd name="connsiteX36" fmla="*/ 182423 w 2057477"/>
                <a:gd name="connsiteY36" fmla="*/ 389610 h 1770105"/>
                <a:gd name="connsiteX37" fmla="*/ 139727 w 2057477"/>
                <a:gd name="connsiteY37" fmla="*/ 389610 h 1770105"/>
                <a:gd name="connsiteX38" fmla="*/ 0 w 2057477"/>
                <a:gd name="connsiteY38" fmla="*/ 150141 h 1770105"/>
                <a:gd name="connsiteX39" fmla="*/ 2593 w 2057477"/>
                <a:gd name="connsiteY39" fmla="*/ 0 h 1770105"/>
                <a:gd name="connsiteX40" fmla="*/ 142627 w 2057477"/>
                <a:gd name="connsiteY40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584474 w 2057477"/>
                <a:gd name="connsiteY30" fmla="*/ 603088 h 1770105"/>
                <a:gd name="connsiteX31" fmla="*/ 538222 w 2057477"/>
                <a:gd name="connsiteY31" fmla="*/ 528371 h 1770105"/>
                <a:gd name="connsiteX32" fmla="*/ 491967 w 2057477"/>
                <a:gd name="connsiteY32" fmla="*/ 457212 h 1770105"/>
                <a:gd name="connsiteX33" fmla="*/ 442155 w 2057477"/>
                <a:gd name="connsiteY33" fmla="*/ 421632 h 1770105"/>
                <a:gd name="connsiteX34" fmla="*/ 378112 w 2057477"/>
                <a:gd name="connsiteY34" fmla="*/ 403842 h 1770105"/>
                <a:gd name="connsiteX35" fmla="*/ 271373 w 2057477"/>
                <a:gd name="connsiteY35" fmla="*/ 382494 h 1770105"/>
                <a:gd name="connsiteX36" fmla="*/ 182423 w 2057477"/>
                <a:gd name="connsiteY36" fmla="*/ 389610 h 1770105"/>
                <a:gd name="connsiteX37" fmla="*/ 157824 w 2057477"/>
                <a:gd name="connsiteY37" fmla="*/ 165485 h 1770105"/>
                <a:gd name="connsiteX38" fmla="*/ 0 w 2057477"/>
                <a:gd name="connsiteY38" fmla="*/ 150141 h 1770105"/>
                <a:gd name="connsiteX39" fmla="*/ 2593 w 2057477"/>
                <a:gd name="connsiteY39" fmla="*/ 0 h 1770105"/>
                <a:gd name="connsiteX40" fmla="*/ 142627 w 2057477"/>
                <a:gd name="connsiteY40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584474 w 2057477"/>
                <a:gd name="connsiteY30" fmla="*/ 603088 h 1770105"/>
                <a:gd name="connsiteX31" fmla="*/ 538222 w 2057477"/>
                <a:gd name="connsiteY31" fmla="*/ 528371 h 1770105"/>
                <a:gd name="connsiteX32" fmla="*/ 491967 w 2057477"/>
                <a:gd name="connsiteY32" fmla="*/ 457212 h 1770105"/>
                <a:gd name="connsiteX33" fmla="*/ 442155 w 2057477"/>
                <a:gd name="connsiteY33" fmla="*/ 421632 h 1770105"/>
                <a:gd name="connsiteX34" fmla="*/ 378112 w 2057477"/>
                <a:gd name="connsiteY34" fmla="*/ 403842 h 1770105"/>
                <a:gd name="connsiteX35" fmla="*/ 271373 w 2057477"/>
                <a:gd name="connsiteY35" fmla="*/ 382494 h 1770105"/>
                <a:gd name="connsiteX36" fmla="*/ 281953 w 2057477"/>
                <a:gd name="connsiteY36" fmla="*/ 188831 h 1770105"/>
                <a:gd name="connsiteX37" fmla="*/ 157824 w 2057477"/>
                <a:gd name="connsiteY37" fmla="*/ 165485 h 1770105"/>
                <a:gd name="connsiteX38" fmla="*/ 0 w 2057477"/>
                <a:gd name="connsiteY38" fmla="*/ 150141 h 1770105"/>
                <a:gd name="connsiteX39" fmla="*/ 2593 w 2057477"/>
                <a:gd name="connsiteY39" fmla="*/ 0 h 1770105"/>
                <a:gd name="connsiteX40" fmla="*/ 142627 w 2057477"/>
                <a:gd name="connsiteY40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584474 w 2057477"/>
                <a:gd name="connsiteY30" fmla="*/ 603088 h 1770105"/>
                <a:gd name="connsiteX31" fmla="*/ 538222 w 2057477"/>
                <a:gd name="connsiteY31" fmla="*/ 528371 h 1770105"/>
                <a:gd name="connsiteX32" fmla="*/ 491967 w 2057477"/>
                <a:gd name="connsiteY32" fmla="*/ 457212 h 1770105"/>
                <a:gd name="connsiteX33" fmla="*/ 442155 w 2057477"/>
                <a:gd name="connsiteY33" fmla="*/ 421632 h 1770105"/>
                <a:gd name="connsiteX34" fmla="*/ 378112 w 2057477"/>
                <a:gd name="connsiteY34" fmla="*/ 403842 h 1770105"/>
                <a:gd name="connsiteX35" fmla="*/ 447813 w 2057477"/>
                <a:gd name="connsiteY35" fmla="*/ 223738 h 1770105"/>
                <a:gd name="connsiteX36" fmla="*/ 281953 w 2057477"/>
                <a:gd name="connsiteY36" fmla="*/ 188831 h 1770105"/>
                <a:gd name="connsiteX37" fmla="*/ 157824 w 2057477"/>
                <a:gd name="connsiteY37" fmla="*/ 165485 h 1770105"/>
                <a:gd name="connsiteX38" fmla="*/ 0 w 2057477"/>
                <a:gd name="connsiteY38" fmla="*/ 150141 h 1770105"/>
                <a:gd name="connsiteX39" fmla="*/ 2593 w 2057477"/>
                <a:gd name="connsiteY39" fmla="*/ 0 h 1770105"/>
                <a:gd name="connsiteX40" fmla="*/ 142627 w 2057477"/>
                <a:gd name="connsiteY40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584474 w 2057477"/>
                <a:gd name="connsiteY30" fmla="*/ 603088 h 1770105"/>
                <a:gd name="connsiteX31" fmla="*/ 538222 w 2057477"/>
                <a:gd name="connsiteY31" fmla="*/ 528371 h 1770105"/>
                <a:gd name="connsiteX32" fmla="*/ 491967 w 2057477"/>
                <a:gd name="connsiteY32" fmla="*/ 457212 h 1770105"/>
                <a:gd name="connsiteX33" fmla="*/ 442155 w 2057477"/>
                <a:gd name="connsiteY33" fmla="*/ 421632 h 1770105"/>
                <a:gd name="connsiteX34" fmla="*/ 378112 w 2057477"/>
                <a:gd name="connsiteY34" fmla="*/ 403842 h 1770105"/>
                <a:gd name="connsiteX35" fmla="*/ 447813 w 2057477"/>
                <a:gd name="connsiteY35" fmla="*/ 223738 h 1770105"/>
                <a:gd name="connsiteX36" fmla="*/ 295525 w 2057477"/>
                <a:gd name="connsiteY36" fmla="*/ 177157 h 1770105"/>
                <a:gd name="connsiteX37" fmla="*/ 157824 w 2057477"/>
                <a:gd name="connsiteY37" fmla="*/ 165485 h 1770105"/>
                <a:gd name="connsiteX38" fmla="*/ 0 w 2057477"/>
                <a:gd name="connsiteY38" fmla="*/ 150141 h 1770105"/>
                <a:gd name="connsiteX39" fmla="*/ 2593 w 2057477"/>
                <a:gd name="connsiteY39" fmla="*/ 0 h 1770105"/>
                <a:gd name="connsiteX40" fmla="*/ 142627 w 2057477"/>
                <a:gd name="connsiteY40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584474 w 2057477"/>
                <a:gd name="connsiteY30" fmla="*/ 603088 h 1770105"/>
                <a:gd name="connsiteX31" fmla="*/ 538222 w 2057477"/>
                <a:gd name="connsiteY31" fmla="*/ 528371 h 1770105"/>
                <a:gd name="connsiteX32" fmla="*/ 491967 w 2057477"/>
                <a:gd name="connsiteY32" fmla="*/ 457212 h 1770105"/>
                <a:gd name="connsiteX33" fmla="*/ 442155 w 2057477"/>
                <a:gd name="connsiteY33" fmla="*/ 421632 h 1770105"/>
                <a:gd name="connsiteX34" fmla="*/ 378112 w 2057477"/>
                <a:gd name="connsiteY34" fmla="*/ 403842 h 1770105"/>
                <a:gd name="connsiteX35" fmla="*/ 447813 w 2057477"/>
                <a:gd name="connsiteY35" fmla="*/ 223738 h 1770105"/>
                <a:gd name="connsiteX36" fmla="*/ 295525 w 2057477"/>
                <a:gd name="connsiteY36" fmla="*/ 177157 h 1770105"/>
                <a:gd name="connsiteX37" fmla="*/ 153299 w 2057477"/>
                <a:gd name="connsiteY37" fmla="*/ 160815 h 1770105"/>
                <a:gd name="connsiteX38" fmla="*/ 0 w 2057477"/>
                <a:gd name="connsiteY38" fmla="*/ 150141 h 1770105"/>
                <a:gd name="connsiteX39" fmla="*/ 2593 w 2057477"/>
                <a:gd name="connsiteY39" fmla="*/ 0 h 1770105"/>
                <a:gd name="connsiteX40" fmla="*/ 142627 w 2057477"/>
                <a:gd name="connsiteY40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584474 w 2057477"/>
                <a:gd name="connsiteY30" fmla="*/ 603088 h 1770105"/>
                <a:gd name="connsiteX31" fmla="*/ 538222 w 2057477"/>
                <a:gd name="connsiteY31" fmla="*/ 528371 h 1770105"/>
                <a:gd name="connsiteX32" fmla="*/ 491967 w 2057477"/>
                <a:gd name="connsiteY32" fmla="*/ 457212 h 1770105"/>
                <a:gd name="connsiteX33" fmla="*/ 442155 w 2057477"/>
                <a:gd name="connsiteY33" fmla="*/ 421632 h 1770105"/>
                <a:gd name="connsiteX34" fmla="*/ 577172 w 2057477"/>
                <a:gd name="connsiteY34" fmla="*/ 287109 h 1770105"/>
                <a:gd name="connsiteX35" fmla="*/ 447813 w 2057477"/>
                <a:gd name="connsiteY35" fmla="*/ 223738 h 1770105"/>
                <a:gd name="connsiteX36" fmla="*/ 295525 w 2057477"/>
                <a:gd name="connsiteY36" fmla="*/ 177157 h 1770105"/>
                <a:gd name="connsiteX37" fmla="*/ 153299 w 2057477"/>
                <a:gd name="connsiteY37" fmla="*/ 160815 h 1770105"/>
                <a:gd name="connsiteX38" fmla="*/ 0 w 2057477"/>
                <a:gd name="connsiteY38" fmla="*/ 150141 h 1770105"/>
                <a:gd name="connsiteX39" fmla="*/ 2593 w 2057477"/>
                <a:gd name="connsiteY39" fmla="*/ 0 h 1770105"/>
                <a:gd name="connsiteX40" fmla="*/ 142627 w 2057477"/>
                <a:gd name="connsiteY40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584474 w 2057477"/>
                <a:gd name="connsiteY30" fmla="*/ 603088 h 1770105"/>
                <a:gd name="connsiteX31" fmla="*/ 538222 w 2057477"/>
                <a:gd name="connsiteY31" fmla="*/ 528371 h 1770105"/>
                <a:gd name="connsiteX32" fmla="*/ 491967 w 2057477"/>
                <a:gd name="connsiteY32" fmla="*/ 457212 h 1770105"/>
                <a:gd name="connsiteX33" fmla="*/ 663834 w 2057477"/>
                <a:gd name="connsiteY33" fmla="*/ 402955 h 1770105"/>
                <a:gd name="connsiteX34" fmla="*/ 577172 w 2057477"/>
                <a:gd name="connsiteY34" fmla="*/ 287109 h 1770105"/>
                <a:gd name="connsiteX35" fmla="*/ 447813 w 2057477"/>
                <a:gd name="connsiteY35" fmla="*/ 223738 h 1770105"/>
                <a:gd name="connsiteX36" fmla="*/ 295525 w 2057477"/>
                <a:gd name="connsiteY36" fmla="*/ 177157 h 1770105"/>
                <a:gd name="connsiteX37" fmla="*/ 153299 w 2057477"/>
                <a:gd name="connsiteY37" fmla="*/ 160815 h 1770105"/>
                <a:gd name="connsiteX38" fmla="*/ 0 w 2057477"/>
                <a:gd name="connsiteY38" fmla="*/ 150141 h 1770105"/>
                <a:gd name="connsiteX39" fmla="*/ 2593 w 2057477"/>
                <a:gd name="connsiteY39" fmla="*/ 0 h 1770105"/>
                <a:gd name="connsiteX40" fmla="*/ 142627 w 2057477"/>
                <a:gd name="connsiteY40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584474 w 2057477"/>
                <a:gd name="connsiteY30" fmla="*/ 603088 h 1770105"/>
                <a:gd name="connsiteX31" fmla="*/ 538222 w 2057477"/>
                <a:gd name="connsiteY31" fmla="*/ 528371 h 1770105"/>
                <a:gd name="connsiteX32" fmla="*/ 700074 w 2057477"/>
                <a:gd name="connsiteY32" fmla="*/ 496901 h 1770105"/>
                <a:gd name="connsiteX33" fmla="*/ 663834 w 2057477"/>
                <a:gd name="connsiteY33" fmla="*/ 402955 h 1770105"/>
                <a:gd name="connsiteX34" fmla="*/ 577172 w 2057477"/>
                <a:gd name="connsiteY34" fmla="*/ 287109 h 1770105"/>
                <a:gd name="connsiteX35" fmla="*/ 447813 w 2057477"/>
                <a:gd name="connsiteY35" fmla="*/ 223738 h 1770105"/>
                <a:gd name="connsiteX36" fmla="*/ 295525 w 2057477"/>
                <a:gd name="connsiteY36" fmla="*/ 177157 h 1770105"/>
                <a:gd name="connsiteX37" fmla="*/ 153299 w 2057477"/>
                <a:gd name="connsiteY37" fmla="*/ 160815 h 1770105"/>
                <a:gd name="connsiteX38" fmla="*/ 0 w 2057477"/>
                <a:gd name="connsiteY38" fmla="*/ 150141 h 1770105"/>
                <a:gd name="connsiteX39" fmla="*/ 2593 w 2057477"/>
                <a:gd name="connsiteY39" fmla="*/ 0 h 1770105"/>
                <a:gd name="connsiteX40" fmla="*/ 142627 w 2057477"/>
                <a:gd name="connsiteY40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584474 w 2057477"/>
                <a:gd name="connsiteY30" fmla="*/ 603088 h 1770105"/>
                <a:gd name="connsiteX31" fmla="*/ 728233 w 2057477"/>
                <a:gd name="connsiteY31" fmla="*/ 570395 h 1770105"/>
                <a:gd name="connsiteX32" fmla="*/ 700074 w 2057477"/>
                <a:gd name="connsiteY32" fmla="*/ 496901 h 1770105"/>
                <a:gd name="connsiteX33" fmla="*/ 663834 w 2057477"/>
                <a:gd name="connsiteY33" fmla="*/ 402955 h 1770105"/>
                <a:gd name="connsiteX34" fmla="*/ 577172 w 2057477"/>
                <a:gd name="connsiteY34" fmla="*/ 287109 h 1770105"/>
                <a:gd name="connsiteX35" fmla="*/ 447813 w 2057477"/>
                <a:gd name="connsiteY35" fmla="*/ 223738 h 1770105"/>
                <a:gd name="connsiteX36" fmla="*/ 295525 w 2057477"/>
                <a:gd name="connsiteY36" fmla="*/ 177157 h 1770105"/>
                <a:gd name="connsiteX37" fmla="*/ 153299 w 2057477"/>
                <a:gd name="connsiteY37" fmla="*/ 160815 h 1770105"/>
                <a:gd name="connsiteX38" fmla="*/ 0 w 2057477"/>
                <a:gd name="connsiteY38" fmla="*/ 150141 h 1770105"/>
                <a:gd name="connsiteX39" fmla="*/ 2593 w 2057477"/>
                <a:gd name="connsiteY39" fmla="*/ 0 h 1770105"/>
                <a:gd name="connsiteX40" fmla="*/ 142627 w 2057477"/>
                <a:gd name="connsiteY40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769961 w 2057477"/>
                <a:gd name="connsiteY30" fmla="*/ 654450 h 1770105"/>
                <a:gd name="connsiteX31" fmla="*/ 728233 w 2057477"/>
                <a:gd name="connsiteY31" fmla="*/ 570395 h 1770105"/>
                <a:gd name="connsiteX32" fmla="*/ 700074 w 2057477"/>
                <a:gd name="connsiteY32" fmla="*/ 496901 h 1770105"/>
                <a:gd name="connsiteX33" fmla="*/ 663834 w 2057477"/>
                <a:gd name="connsiteY33" fmla="*/ 402955 h 1770105"/>
                <a:gd name="connsiteX34" fmla="*/ 577172 w 2057477"/>
                <a:gd name="connsiteY34" fmla="*/ 287109 h 1770105"/>
                <a:gd name="connsiteX35" fmla="*/ 447813 w 2057477"/>
                <a:gd name="connsiteY35" fmla="*/ 223738 h 1770105"/>
                <a:gd name="connsiteX36" fmla="*/ 295525 w 2057477"/>
                <a:gd name="connsiteY36" fmla="*/ 177157 h 1770105"/>
                <a:gd name="connsiteX37" fmla="*/ 153299 w 2057477"/>
                <a:gd name="connsiteY37" fmla="*/ 160815 h 1770105"/>
                <a:gd name="connsiteX38" fmla="*/ 0 w 2057477"/>
                <a:gd name="connsiteY38" fmla="*/ 150141 h 1770105"/>
                <a:gd name="connsiteX39" fmla="*/ 2593 w 2057477"/>
                <a:gd name="connsiteY39" fmla="*/ 0 h 1770105"/>
                <a:gd name="connsiteX40" fmla="*/ 142627 w 2057477"/>
                <a:gd name="connsiteY40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769961 w 2057477"/>
                <a:gd name="connsiteY30" fmla="*/ 654450 h 1770105"/>
                <a:gd name="connsiteX31" fmla="*/ 728233 w 2057477"/>
                <a:gd name="connsiteY31" fmla="*/ 570395 h 1770105"/>
                <a:gd name="connsiteX32" fmla="*/ 700074 w 2057477"/>
                <a:gd name="connsiteY32" fmla="*/ 496901 h 1770105"/>
                <a:gd name="connsiteX33" fmla="*/ 695503 w 2057477"/>
                <a:gd name="connsiteY33" fmla="*/ 400620 h 1770105"/>
                <a:gd name="connsiteX34" fmla="*/ 577172 w 2057477"/>
                <a:gd name="connsiteY34" fmla="*/ 287109 h 1770105"/>
                <a:gd name="connsiteX35" fmla="*/ 447813 w 2057477"/>
                <a:gd name="connsiteY35" fmla="*/ 223738 h 1770105"/>
                <a:gd name="connsiteX36" fmla="*/ 295525 w 2057477"/>
                <a:gd name="connsiteY36" fmla="*/ 177157 h 1770105"/>
                <a:gd name="connsiteX37" fmla="*/ 153299 w 2057477"/>
                <a:gd name="connsiteY37" fmla="*/ 160815 h 1770105"/>
                <a:gd name="connsiteX38" fmla="*/ 0 w 2057477"/>
                <a:gd name="connsiteY38" fmla="*/ 150141 h 1770105"/>
                <a:gd name="connsiteX39" fmla="*/ 2593 w 2057477"/>
                <a:gd name="connsiteY39" fmla="*/ 0 h 1770105"/>
                <a:gd name="connsiteX40" fmla="*/ 142627 w 2057477"/>
                <a:gd name="connsiteY40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769961 w 2057477"/>
                <a:gd name="connsiteY30" fmla="*/ 654450 h 1770105"/>
                <a:gd name="connsiteX31" fmla="*/ 728233 w 2057477"/>
                <a:gd name="connsiteY31" fmla="*/ 570395 h 1770105"/>
                <a:gd name="connsiteX32" fmla="*/ 700074 w 2057477"/>
                <a:gd name="connsiteY32" fmla="*/ 496901 h 1770105"/>
                <a:gd name="connsiteX33" fmla="*/ 695503 w 2057477"/>
                <a:gd name="connsiteY33" fmla="*/ 400620 h 1770105"/>
                <a:gd name="connsiteX34" fmla="*/ 599793 w 2057477"/>
                <a:gd name="connsiteY34" fmla="*/ 275436 h 1770105"/>
                <a:gd name="connsiteX35" fmla="*/ 447813 w 2057477"/>
                <a:gd name="connsiteY35" fmla="*/ 223738 h 1770105"/>
                <a:gd name="connsiteX36" fmla="*/ 295525 w 2057477"/>
                <a:gd name="connsiteY36" fmla="*/ 177157 h 1770105"/>
                <a:gd name="connsiteX37" fmla="*/ 153299 w 2057477"/>
                <a:gd name="connsiteY37" fmla="*/ 160815 h 1770105"/>
                <a:gd name="connsiteX38" fmla="*/ 0 w 2057477"/>
                <a:gd name="connsiteY38" fmla="*/ 150141 h 1770105"/>
                <a:gd name="connsiteX39" fmla="*/ 2593 w 2057477"/>
                <a:gd name="connsiteY39" fmla="*/ 0 h 1770105"/>
                <a:gd name="connsiteX40" fmla="*/ 142627 w 2057477"/>
                <a:gd name="connsiteY40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769961 w 2057477"/>
                <a:gd name="connsiteY30" fmla="*/ 654450 h 1770105"/>
                <a:gd name="connsiteX31" fmla="*/ 728233 w 2057477"/>
                <a:gd name="connsiteY31" fmla="*/ 570395 h 1770105"/>
                <a:gd name="connsiteX32" fmla="*/ 700074 w 2057477"/>
                <a:gd name="connsiteY32" fmla="*/ 496901 h 1770105"/>
                <a:gd name="connsiteX33" fmla="*/ 695503 w 2057477"/>
                <a:gd name="connsiteY33" fmla="*/ 400620 h 1770105"/>
                <a:gd name="connsiteX34" fmla="*/ 599793 w 2057477"/>
                <a:gd name="connsiteY34" fmla="*/ 275436 h 1770105"/>
                <a:gd name="connsiteX35" fmla="*/ 461386 w 2057477"/>
                <a:gd name="connsiteY35" fmla="*/ 216734 h 1770105"/>
                <a:gd name="connsiteX36" fmla="*/ 295525 w 2057477"/>
                <a:gd name="connsiteY36" fmla="*/ 177157 h 1770105"/>
                <a:gd name="connsiteX37" fmla="*/ 153299 w 2057477"/>
                <a:gd name="connsiteY37" fmla="*/ 160815 h 1770105"/>
                <a:gd name="connsiteX38" fmla="*/ 0 w 2057477"/>
                <a:gd name="connsiteY38" fmla="*/ 150141 h 1770105"/>
                <a:gd name="connsiteX39" fmla="*/ 2593 w 2057477"/>
                <a:gd name="connsiteY39" fmla="*/ 0 h 1770105"/>
                <a:gd name="connsiteX40" fmla="*/ 142627 w 2057477"/>
                <a:gd name="connsiteY40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769961 w 2057477"/>
                <a:gd name="connsiteY30" fmla="*/ 654450 h 1770105"/>
                <a:gd name="connsiteX31" fmla="*/ 728233 w 2057477"/>
                <a:gd name="connsiteY31" fmla="*/ 570395 h 1770105"/>
                <a:gd name="connsiteX32" fmla="*/ 700074 w 2057477"/>
                <a:gd name="connsiteY32" fmla="*/ 496901 h 1770105"/>
                <a:gd name="connsiteX33" fmla="*/ 695503 w 2057477"/>
                <a:gd name="connsiteY33" fmla="*/ 400620 h 1770105"/>
                <a:gd name="connsiteX34" fmla="*/ 678864 w 2057477"/>
                <a:gd name="connsiteY34" fmla="*/ 330397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769961 w 2057477"/>
                <a:gd name="connsiteY30" fmla="*/ 654450 h 1770105"/>
                <a:gd name="connsiteX31" fmla="*/ 728233 w 2057477"/>
                <a:gd name="connsiteY31" fmla="*/ 570395 h 1770105"/>
                <a:gd name="connsiteX32" fmla="*/ 700074 w 2057477"/>
                <a:gd name="connsiteY32" fmla="*/ 496901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769961 w 2057477"/>
                <a:gd name="connsiteY30" fmla="*/ 654450 h 1770105"/>
                <a:gd name="connsiteX31" fmla="*/ 728233 w 2057477"/>
                <a:gd name="connsiteY31" fmla="*/ 570395 h 1770105"/>
                <a:gd name="connsiteX32" fmla="*/ 718171 w 2057477"/>
                <a:gd name="connsiteY32" fmla="*/ 501570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769961 w 2057477"/>
                <a:gd name="connsiteY30" fmla="*/ 654450 h 1770105"/>
                <a:gd name="connsiteX31" fmla="*/ 746329 w 2057477"/>
                <a:gd name="connsiteY31" fmla="*/ 584403 h 1770105"/>
                <a:gd name="connsiteX32" fmla="*/ 718171 w 2057477"/>
                <a:gd name="connsiteY32" fmla="*/ 501570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769961 w 2057477"/>
                <a:gd name="connsiteY30" fmla="*/ 654450 h 1770105"/>
                <a:gd name="connsiteX31" fmla="*/ 746329 w 2057477"/>
                <a:gd name="connsiteY31" fmla="*/ 584403 h 1770105"/>
                <a:gd name="connsiteX32" fmla="*/ 718171 w 2057477"/>
                <a:gd name="connsiteY32" fmla="*/ 501570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769961 w 2057477"/>
                <a:gd name="connsiteY30" fmla="*/ 654450 h 1770105"/>
                <a:gd name="connsiteX31" fmla="*/ 746329 w 2057477"/>
                <a:gd name="connsiteY31" fmla="*/ 584403 h 1770105"/>
                <a:gd name="connsiteX32" fmla="*/ 718171 w 2057477"/>
                <a:gd name="connsiteY32" fmla="*/ 501570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769961 w 2057477"/>
                <a:gd name="connsiteY30" fmla="*/ 654450 h 1770105"/>
                <a:gd name="connsiteX31" fmla="*/ 746329 w 2057477"/>
                <a:gd name="connsiteY31" fmla="*/ 584403 h 1770105"/>
                <a:gd name="connsiteX32" fmla="*/ 731743 w 2057477"/>
                <a:gd name="connsiteY32" fmla="*/ 501570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623612 w 2057477"/>
                <a:gd name="connsiteY29" fmla="*/ 713386 h 1770105"/>
                <a:gd name="connsiteX30" fmla="*/ 769961 w 2057477"/>
                <a:gd name="connsiteY30" fmla="*/ 654450 h 1770105"/>
                <a:gd name="connsiteX31" fmla="*/ 759902 w 2057477"/>
                <a:gd name="connsiteY31" fmla="*/ 584403 h 1770105"/>
                <a:gd name="connsiteX32" fmla="*/ 731743 w 2057477"/>
                <a:gd name="connsiteY32" fmla="*/ 501570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662750 w 2057477"/>
                <a:gd name="connsiteY28" fmla="*/ 788103 h 1770105"/>
                <a:gd name="connsiteX29" fmla="*/ 800052 w 2057477"/>
                <a:gd name="connsiteY29" fmla="*/ 778756 h 1770105"/>
                <a:gd name="connsiteX30" fmla="*/ 769961 w 2057477"/>
                <a:gd name="connsiteY30" fmla="*/ 654450 h 1770105"/>
                <a:gd name="connsiteX31" fmla="*/ 759902 w 2057477"/>
                <a:gd name="connsiteY31" fmla="*/ 584403 h 1770105"/>
                <a:gd name="connsiteX32" fmla="*/ 731743 w 2057477"/>
                <a:gd name="connsiteY32" fmla="*/ 501570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701888 w 2057477"/>
                <a:gd name="connsiteY27" fmla="*/ 941096 h 1770105"/>
                <a:gd name="connsiteX28" fmla="*/ 807520 w 2057477"/>
                <a:gd name="connsiteY28" fmla="*/ 862811 h 1770105"/>
                <a:gd name="connsiteX29" fmla="*/ 800052 w 2057477"/>
                <a:gd name="connsiteY29" fmla="*/ 778756 h 1770105"/>
                <a:gd name="connsiteX30" fmla="*/ 769961 w 2057477"/>
                <a:gd name="connsiteY30" fmla="*/ 654450 h 1770105"/>
                <a:gd name="connsiteX31" fmla="*/ 759902 w 2057477"/>
                <a:gd name="connsiteY31" fmla="*/ 584403 h 1770105"/>
                <a:gd name="connsiteX32" fmla="*/ 731743 w 2057477"/>
                <a:gd name="connsiteY32" fmla="*/ 501570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882852 w 2057477"/>
                <a:gd name="connsiteY27" fmla="*/ 1081175 h 1770105"/>
                <a:gd name="connsiteX28" fmla="*/ 807520 w 2057477"/>
                <a:gd name="connsiteY28" fmla="*/ 862811 h 1770105"/>
                <a:gd name="connsiteX29" fmla="*/ 800052 w 2057477"/>
                <a:gd name="connsiteY29" fmla="*/ 778756 h 1770105"/>
                <a:gd name="connsiteX30" fmla="*/ 769961 w 2057477"/>
                <a:gd name="connsiteY30" fmla="*/ 654450 h 1770105"/>
                <a:gd name="connsiteX31" fmla="*/ 759902 w 2057477"/>
                <a:gd name="connsiteY31" fmla="*/ 584403 h 1770105"/>
                <a:gd name="connsiteX32" fmla="*/ 731743 w 2057477"/>
                <a:gd name="connsiteY32" fmla="*/ 501570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882852 w 2057477"/>
                <a:gd name="connsiteY27" fmla="*/ 1081175 h 1770105"/>
                <a:gd name="connsiteX28" fmla="*/ 834665 w 2057477"/>
                <a:gd name="connsiteY28" fmla="*/ 867480 h 1770105"/>
                <a:gd name="connsiteX29" fmla="*/ 800052 w 2057477"/>
                <a:gd name="connsiteY29" fmla="*/ 778756 h 1770105"/>
                <a:gd name="connsiteX30" fmla="*/ 769961 w 2057477"/>
                <a:gd name="connsiteY30" fmla="*/ 654450 h 1770105"/>
                <a:gd name="connsiteX31" fmla="*/ 759902 w 2057477"/>
                <a:gd name="connsiteY31" fmla="*/ 584403 h 1770105"/>
                <a:gd name="connsiteX32" fmla="*/ 731743 w 2057477"/>
                <a:gd name="connsiteY32" fmla="*/ 501570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882852 w 2057477"/>
                <a:gd name="connsiteY27" fmla="*/ 1081175 h 1770105"/>
                <a:gd name="connsiteX28" fmla="*/ 834665 w 2057477"/>
                <a:gd name="connsiteY28" fmla="*/ 867480 h 1770105"/>
                <a:gd name="connsiteX29" fmla="*/ 827195 w 2057477"/>
                <a:gd name="connsiteY29" fmla="*/ 778756 h 1770105"/>
                <a:gd name="connsiteX30" fmla="*/ 769961 w 2057477"/>
                <a:gd name="connsiteY30" fmla="*/ 654450 h 1770105"/>
                <a:gd name="connsiteX31" fmla="*/ 759902 w 2057477"/>
                <a:gd name="connsiteY31" fmla="*/ 584403 h 1770105"/>
                <a:gd name="connsiteX32" fmla="*/ 731743 w 2057477"/>
                <a:gd name="connsiteY32" fmla="*/ 501570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882852 w 2057477"/>
                <a:gd name="connsiteY27" fmla="*/ 1081175 h 1770105"/>
                <a:gd name="connsiteX28" fmla="*/ 834665 w 2057477"/>
                <a:gd name="connsiteY28" fmla="*/ 867480 h 1770105"/>
                <a:gd name="connsiteX29" fmla="*/ 827195 w 2057477"/>
                <a:gd name="connsiteY29" fmla="*/ 778756 h 1770105"/>
                <a:gd name="connsiteX30" fmla="*/ 783534 w 2057477"/>
                <a:gd name="connsiteY30" fmla="*/ 652115 h 1770105"/>
                <a:gd name="connsiteX31" fmla="*/ 759902 w 2057477"/>
                <a:gd name="connsiteY31" fmla="*/ 584403 h 1770105"/>
                <a:gd name="connsiteX32" fmla="*/ 731743 w 2057477"/>
                <a:gd name="connsiteY32" fmla="*/ 501570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882852 w 2057477"/>
                <a:gd name="connsiteY27" fmla="*/ 1081175 h 1770105"/>
                <a:gd name="connsiteX28" fmla="*/ 834665 w 2057477"/>
                <a:gd name="connsiteY28" fmla="*/ 867480 h 1770105"/>
                <a:gd name="connsiteX29" fmla="*/ 827195 w 2057477"/>
                <a:gd name="connsiteY29" fmla="*/ 778756 h 1770105"/>
                <a:gd name="connsiteX30" fmla="*/ 783534 w 2057477"/>
                <a:gd name="connsiteY30" fmla="*/ 652115 h 1770105"/>
                <a:gd name="connsiteX31" fmla="*/ 759902 w 2057477"/>
                <a:gd name="connsiteY31" fmla="*/ 584403 h 1770105"/>
                <a:gd name="connsiteX32" fmla="*/ 758888 w 2057477"/>
                <a:gd name="connsiteY32" fmla="*/ 508574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882852 w 2057477"/>
                <a:gd name="connsiteY27" fmla="*/ 1081175 h 1770105"/>
                <a:gd name="connsiteX28" fmla="*/ 834665 w 2057477"/>
                <a:gd name="connsiteY28" fmla="*/ 867480 h 1770105"/>
                <a:gd name="connsiteX29" fmla="*/ 827195 w 2057477"/>
                <a:gd name="connsiteY29" fmla="*/ 778756 h 1770105"/>
                <a:gd name="connsiteX30" fmla="*/ 783534 w 2057477"/>
                <a:gd name="connsiteY30" fmla="*/ 652115 h 1770105"/>
                <a:gd name="connsiteX31" fmla="*/ 782522 w 2057477"/>
                <a:gd name="connsiteY31" fmla="*/ 593742 h 1770105"/>
                <a:gd name="connsiteX32" fmla="*/ 758888 w 2057477"/>
                <a:gd name="connsiteY32" fmla="*/ 508574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882852 w 2057477"/>
                <a:gd name="connsiteY27" fmla="*/ 1081175 h 1770105"/>
                <a:gd name="connsiteX28" fmla="*/ 834665 w 2057477"/>
                <a:gd name="connsiteY28" fmla="*/ 867480 h 1770105"/>
                <a:gd name="connsiteX29" fmla="*/ 827195 w 2057477"/>
                <a:gd name="connsiteY29" fmla="*/ 778756 h 1770105"/>
                <a:gd name="connsiteX30" fmla="*/ 783534 w 2057477"/>
                <a:gd name="connsiteY30" fmla="*/ 652115 h 1770105"/>
                <a:gd name="connsiteX31" fmla="*/ 782522 w 2057477"/>
                <a:gd name="connsiteY31" fmla="*/ 593742 h 1770105"/>
                <a:gd name="connsiteX32" fmla="*/ 745316 w 2057477"/>
                <a:gd name="connsiteY32" fmla="*/ 482893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882852 w 2057477"/>
                <a:gd name="connsiteY27" fmla="*/ 1081175 h 1770105"/>
                <a:gd name="connsiteX28" fmla="*/ 834665 w 2057477"/>
                <a:gd name="connsiteY28" fmla="*/ 867480 h 1770105"/>
                <a:gd name="connsiteX29" fmla="*/ 827195 w 2057477"/>
                <a:gd name="connsiteY29" fmla="*/ 778756 h 1770105"/>
                <a:gd name="connsiteX30" fmla="*/ 783534 w 2057477"/>
                <a:gd name="connsiteY30" fmla="*/ 652115 h 1770105"/>
                <a:gd name="connsiteX31" fmla="*/ 782522 w 2057477"/>
                <a:gd name="connsiteY31" fmla="*/ 593742 h 1770105"/>
                <a:gd name="connsiteX32" fmla="*/ 745316 w 2057477"/>
                <a:gd name="connsiteY32" fmla="*/ 482893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882852 w 2057477"/>
                <a:gd name="connsiteY27" fmla="*/ 1081175 h 1770105"/>
                <a:gd name="connsiteX28" fmla="*/ 834665 w 2057477"/>
                <a:gd name="connsiteY28" fmla="*/ 867480 h 1770105"/>
                <a:gd name="connsiteX29" fmla="*/ 827195 w 2057477"/>
                <a:gd name="connsiteY29" fmla="*/ 778756 h 1770105"/>
                <a:gd name="connsiteX30" fmla="*/ 797106 w 2057477"/>
                <a:gd name="connsiteY30" fmla="*/ 684800 h 1770105"/>
                <a:gd name="connsiteX31" fmla="*/ 782522 w 2057477"/>
                <a:gd name="connsiteY31" fmla="*/ 593742 h 1770105"/>
                <a:gd name="connsiteX32" fmla="*/ 745316 w 2057477"/>
                <a:gd name="connsiteY32" fmla="*/ 482893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882852 w 2057477"/>
                <a:gd name="connsiteY27" fmla="*/ 1081175 h 1770105"/>
                <a:gd name="connsiteX28" fmla="*/ 834665 w 2057477"/>
                <a:gd name="connsiteY28" fmla="*/ 867480 h 1770105"/>
                <a:gd name="connsiteX29" fmla="*/ 827195 w 2057477"/>
                <a:gd name="connsiteY29" fmla="*/ 778756 h 1770105"/>
                <a:gd name="connsiteX30" fmla="*/ 797106 w 2057477"/>
                <a:gd name="connsiteY30" fmla="*/ 684800 h 1770105"/>
                <a:gd name="connsiteX31" fmla="*/ 782522 w 2057477"/>
                <a:gd name="connsiteY31" fmla="*/ 593742 h 1770105"/>
                <a:gd name="connsiteX32" fmla="*/ 745316 w 2057477"/>
                <a:gd name="connsiteY32" fmla="*/ 482893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2021897 w 2057477"/>
                <a:gd name="connsiteY16" fmla="*/ 1279104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882852 w 2057477"/>
                <a:gd name="connsiteY27" fmla="*/ 1081175 h 1770105"/>
                <a:gd name="connsiteX28" fmla="*/ 834665 w 2057477"/>
                <a:gd name="connsiteY28" fmla="*/ 867480 h 1770105"/>
                <a:gd name="connsiteX29" fmla="*/ 827195 w 2057477"/>
                <a:gd name="connsiteY29" fmla="*/ 778756 h 1770105"/>
                <a:gd name="connsiteX30" fmla="*/ 797106 w 2057477"/>
                <a:gd name="connsiteY30" fmla="*/ 684800 h 1770105"/>
                <a:gd name="connsiteX31" fmla="*/ 782522 w 2057477"/>
                <a:gd name="connsiteY31" fmla="*/ 593742 h 1770105"/>
                <a:gd name="connsiteX32" fmla="*/ 745316 w 2057477"/>
                <a:gd name="connsiteY32" fmla="*/ 482893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1890700 w 2057477"/>
                <a:gd name="connsiteY16" fmla="*/ 1281439 h 1770105"/>
                <a:gd name="connsiteX17" fmla="*/ 2007665 w 2057477"/>
                <a:gd name="connsiteY17" fmla="*/ 1762989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882852 w 2057477"/>
                <a:gd name="connsiteY27" fmla="*/ 1081175 h 1770105"/>
                <a:gd name="connsiteX28" fmla="*/ 834665 w 2057477"/>
                <a:gd name="connsiteY28" fmla="*/ 867480 h 1770105"/>
                <a:gd name="connsiteX29" fmla="*/ 827195 w 2057477"/>
                <a:gd name="connsiteY29" fmla="*/ 778756 h 1770105"/>
                <a:gd name="connsiteX30" fmla="*/ 797106 w 2057477"/>
                <a:gd name="connsiteY30" fmla="*/ 684800 h 1770105"/>
                <a:gd name="connsiteX31" fmla="*/ 782522 w 2057477"/>
                <a:gd name="connsiteY31" fmla="*/ 593742 h 1770105"/>
                <a:gd name="connsiteX32" fmla="*/ 745316 w 2057477"/>
                <a:gd name="connsiteY32" fmla="*/ 482893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2057477"/>
                <a:gd name="connsiteY0" fmla="*/ 22121 h 1770105"/>
                <a:gd name="connsiteX1" fmla="*/ 292414 w 2057477"/>
                <a:gd name="connsiteY1" fmla="*/ 35466 h 1770105"/>
                <a:gd name="connsiteX2" fmla="*/ 501981 w 2057477"/>
                <a:gd name="connsiteY2" fmla="*/ 70159 h 1770105"/>
                <a:gd name="connsiteX3" fmla="*/ 642063 w 2057477"/>
                <a:gd name="connsiteY3" fmla="*/ 113638 h 1770105"/>
                <a:gd name="connsiteX4" fmla="*/ 735535 w 2057477"/>
                <a:gd name="connsiteY4" fmla="*/ 155670 h 1770105"/>
                <a:gd name="connsiteX5" fmla="*/ 858438 w 2057477"/>
                <a:gd name="connsiteY5" fmla="*/ 247291 h 1770105"/>
                <a:gd name="connsiteX6" fmla="*/ 950946 w 2057477"/>
                <a:gd name="connsiteY6" fmla="*/ 375378 h 1770105"/>
                <a:gd name="connsiteX7" fmla="*/ 1000758 w 2057477"/>
                <a:gd name="connsiteY7" fmla="*/ 482117 h 1770105"/>
                <a:gd name="connsiteX8" fmla="*/ 1047011 w 2057477"/>
                <a:gd name="connsiteY8" fmla="*/ 620878 h 1770105"/>
                <a:gd name="connsiteX9" fmla="*/ 1107497 w 2057477"/>
                <a:gd name="connsiteY9" fmla="*/ 873495 h 1770105"/>
                <a:gd name="connsiteX10" fmla="*/ 1146635 w 2057477"/>
                <a:gd name="connsiteY10" fmla="*/ 1040719 h 1770105"/>
                <a:gd name="connsiteX11" fmla="*/ 1200004 w 2057477"/>
                <a:gd name="connsiteY11" fmla="*/ 1143901 h 1770105"/>
                <a:gd name="connsiteX12" fmla="*/ 1278280 w 2057477"/>
                <a:gd name="connsiteY12" fmla="*/ 1207944 h 1770105"/>
                <a:gd name="connsiteX13" fmla="*/ 1342323 w 2057477"/>
                <a:gd name="connsiteY13" fmla="*/ 1250640 h 1770105"/>
                <a:gd name="connsiteX14" fmla="*/ 1406367 w 2057477"/>
                <a:gd name="connsiteY14" fmla="*/ 1268430 h 1770105"/>
                <a:gd name="connsiteX15" fmla="*/ 1516664 w 2057477"/>
                <a:gd name="connsiteY15" fmla="*/ 1279104 h 1770105"/>
                <a:gd name="connsiteX16" fmla="*/ 1890700 w 2057477"/>
                <a:gd name="connsiteY16" fmla="*/ 1281439 h 1770105"/>
                <a:gd name="connsiteX17" fmla="*/ 1885515 w 2057477"/>
                <a:gd name="connsiteY17" fmla="*/ 1424466 h 1770105"/>
                <a:gd name="connsiteX18" fmla="*/ 2057477 w 2057477"/>
                <a:gd name="connsiteY18" fmla="*/ 1770105 h 1770105"/>
                <a:gd name="connsiteX19" fmla="*/ 1715911 w 2057477"/>
                <a:gd name="connsiteY19" fmla="*/ 1745199 h 1770105"/>
                <a:gd name="connsiteX20" fmla="*/ 1420599 w 2057477"/>
                <a:gd name="connsiteY20" fmla="*/ 1734525 h 1770105"/>
                <a:gd name="connsiteX21" fmla="*/ 1203562 w 2057477"/>
                <a:gd name="connsiteY21" fmla="*/ 1713177 h 1770105"/>
                <a:gd name="connsiteX22" fmla="*/ 1100381 w 2057477"/>
                <a:gd name="connsiteY22" fmla="*/ 1674039 h 1770105"/>
                <a:gd name="connsiteX23" fmla="*/ 1047011 w 2057477"/>
                <a:gd name="connsiteY23" fmla="*/ 1634902 h 1770105"/>
                <a:gd name="connsiteX24" fmla="*/ 954504 w 2057477"/>
                <a:gd name="connsiteY24" fmla="*/ 1567300 h 1770105"/>
                <a:gd name="connsiteX25" fmla="*/ 879786 w 2057477"/>
                <a:gd name="connsiteY25" fmla="*/ 1485467 h 1770105"/>
                <a:gd name="connsiteX26" fmla="*/ 787279 w 2057477"/>
                <a:gd name="connsiteY26" fmla="*/ 1289778 h 1770105"/>
                <a:gd name="connsiteX27" fmla="*/ 882852 w 2057477"/>
                <a:gd name="connsiteY27" fmla="*/ 1081175 h 1770105"/>
                <a:gd name="connsiteX28" fmla="*/ 834665 w 2057477"/>
                <a:gd name="connsiteY28" fmla="*/ 867480 h 1770105"/>
                <a:gd name="connsiteX29" fmla="*/ 827195 w 2057477"/>
                <a:gd name="connsiteY29" fmla="*/ 778756 h 1770105"/>
                <a:gd name="connsiteX30" fmla="*/ 797106 w 2057477"/>
                <a:gd name="connsiteY30" fmla="*/ 684800 h 1770105"/>
                <a:gd name="connsiteX31" fmla="*/ 782522 w 2057477"/>
                <a:gd name="connsiteY31" fmla="*/ 593742 h 1770105"/>
                <a:gd name="connsiteX32" fmla="*/ 745316 w 2057477"/>
                <a:gd name="connsiteY32" fmla="*/ 482893 h 1770105"/>
                <a:gd name="connsiteX33" fmla="*/ 695503 w 2057477"/>
                <a:gd name="connsiteY33" fmla="*/ 400620 h 1770105"/>
                <a:gd name="connsiteX34" fmla="*/ 656244 w 2057477"/>
                <a:gd name="connsiteY34" fmla="*/ 332731 h 1770105"/>
                <a:gd name="connsiteX35" fmla="*/ 599793 w 2057477"/>
                <a:gd name="connsiteY35" fmla="*/ 275436 h 1770105"/>
                <a:gd name="connsiteX36" fmla="*/ 461386 w 2057477"/>
                <a:gd name="connsiteY36" fmla="*/ 216734 h 1770105"/>
                <a:gd name="connsiteX37" fmla="*/ 295525 w 2057477"/>
                <a:gd name="connsiteY37" fmla="*/ 177157 h 1770105"/>
                <a:gd name="connsiteX38" fmla="*/ 153299 w 2057477"/>
                <a:gd name="connsiteY38" fmla="*/ 160815 h 1770105"/>
                <a:gd name="connsiteX39" fmla="*/ 0 w 2057477"/>
                <a:gd name="connsiteY39" fmla="*/ 150141 h 1770105"/>
                <a:gd name="connsiteX40" fmla="*/ 2593 w 2057477"/>
                <a:gd name="connsiteY40" fmla="*/ 0 h 1770105"/>
                <a:gd name="connsiteX41" fmla="*/ 142627 w 2057477"/>
                <a:gd name="connsiteY41" fmla="*/ 22121 h 1770105"/>
                <a:gd name="connsiteX0" fmla="*/ 142627 w 1890700"/>
                <a:gd name="connsiteY0" fmla="*/ 22121 h 1745199"/>
                <a:gd name="connsiteX1" fmla="*/ 292414 w 1890700"/>
                <a:gd name="connsiteY1" fmla="*/ 35466 h 1745199"/>
                <a:gd name="connsiteX2" fmla="*/ 501981 w 1890700"/>
                <a:gd name="connsiteY2" fmla="*/ 70159 h 1745199"/>
                <a:gd name="connsiteX3" fmla="*/ 642063 w 1890700"/>
                <a:gd name="connsiteY3" fmla="*/ 113638 h 1745199"/>
                <a:gd name="connsiteX4" fmla="*/ 735535 w 1890700"/>
                <a:gd name="connsiteY4" fmla="*/ 155670 h 1745199"/>
                <a:gd name="connsiteX5" fmla="*/ 858438 w 1890700"/>
                <a:gd name="connsiteY5" fmla="*/ 247291 h 1745199"/>
                <a:gd name="connsiteX6" fmla="*/ 950946 w 1890700"/>
                <a:gd name="connsiteY6" fmla="*/ 375378 h 1745199"/>
                <a:gd name="connsiteX7" fmla="*/ 1000758 w 1890700"/>
                <a:gd name="connsiteY7" fmla="*/ 482117 h 1745199"/>
                <a:gd name="connsiteX8" fmla="*/ 1047011 w 1890700"/>
                <a:gd name="connsiteY8" fmla="*/ 620878 h 1745199"/>
                <a:gd name="connsiteX9" fmla="*/ 1107497 w 1890700"/>
                <a:gd name="connsiteY9" fmla="*/ 873495 h 1745199"/>
                <a:gd name="connsiteX10" fmla="*/ 1146635 w 1890700"/>
                <a:gd name="connsiteY10" fmla="*/ 1040719 h 1745199"/>
                <a:gd name="connsiteX11" fmla="*/ 1200004 w 1890700"/>
                <a:gd name="connsiteY11" fmla="*/ 1143901 h 1745199"/>
                <a:gd name="connsiteX12" fmla="*/ 1278280 w 1890700"/>
                <a:gd name="connsiteY12" fmla="*/ 1207944 h 1745199"/>
                <a:gd name="connsiteX13" fmla="*/ 1342323 w 1890700"/>
                <a:gd name="connsiteY13" fmla="*/ 1250640 h 1745199"/>
                <a:gd name="connsiteX14" fmla="*/ 1406367 w 1890700"/>
                <a:gd name="connsiteY14" fmla="*/ 1268430 h 1745199"/>
                <a:gd name="connsiteX15" fmla="*/ 1516664 w 1890700"/>
                <a:gd name="connsiteY15" fmla="*/ 1279104 h 1745199"/>
                <a:gd name="connsiteX16" fmla="*/ 1890700 w 1890700"/>
                <a:gd name="connsiteY16" fmla="*/ 1281439 h 1745199"/>
                <a:gd name="connsiteX17" fmla="*/ 1885515 w 1890700"/>
                <a:gd name="connsiteY17" fmla="*/ 1424466 h 1745199"/>
                <a:gd name="connsiteX18" fmla="*/ 1867466 w 1890700"/>
                <a:gd name="connsiteY18" fmla="*/ 1489948 h 1745199"/>
                <a:gd name="connsiteX19" fmla="*/ 1715911 w 1890700"/>
                <a:gd name="connsiteY19" fmla="*/ 1745199 h 1745199"/>
                <a:gd name="connsiteX20" fmla="*/ 1420599 w 1890700"/>
                <a:gd name="connsiteY20" fmla="*/ 1734525 h 1745199"/>
                <a:gd name="connsiteX21" fmla="*/ 1203562 w 1890700"/>
                <a:gd name="connsiteY21" fmla="*/ 1713177 h 1745199"/>
                <a:gd name="connsiteX22" fmla="*/ 1100381 w 1890700"/>
                <a:gd name="connsiteY22" fmla="*/ 1674039 h 1745199"/>
                <a:gd name="connsiteX23" fmla="*/ 1047011 w 1890700"/>
                <a:gd name="connsiteY23" fmla="*/ 1634902 h 1745199"/>
                <a:gd name="connsiteX24" fmla="*/ 954504 w 1890700"/>
                <a:gd name="connsiteY24" fmla="*/ 1567300 h 1745199"/>
                <a:gd name="connsiteX25" fmla="*/ 879786 w 1890700"/>
                <a:gd name="connsiteY25" fmla="*/ 1485467 h 1745199"/>
                <a:gd name="connsiteX26" fmla="*/ 787279 w 1890700"/>
                <a:gd name="connsiteY26" fmla="*/ 1289778 h 1745199"/>
                <a:gd name="connsiteX27" fmla="*/ 882852 w 1890700"/>
                <a:gd name="connsiteY27" fmla="*/ 1081175 h 1745199"/>
                <a:gd name="connsiteX28" fmla="*/ 834665 w 1890700"/>
                <a:gd name="connsiteY28" fmla="*/ 867480 h 1745199"/>
                <a:gd name="connsiteX29" fmla="*/ 827195 w 1890700"/>
                <a:gd name="connsiteY29" fmla="*/ 778756 h 1745199"/>
                <a:gd name="connsiteX30" fmla="*/ 797106 w 1890700"/>
                <a:gd name="connsiteY30" fmla="*/ 684800 h 1745199"/>
                <a:gd name="connsiteX31" fmla="*/ 782522 w 1890700"/>
                <a:gd name="connsiteY31" fmla="*/ 593742 h 1745199"/>
                <a:gd name="connsiteX32" fmla="*/ 745316 w 1890700"/>
                <a:gd name="connsiteY32" fmla="*/ 482893 h 1745199"/>
                <a:gd name="connsiteX33" fmla="*/ 695503 w 1890700"/>
                <a:gd name="connsiteY33" fmla="*/ 400620 h 1745199"/>
                <a:gd name="connsiteX34" fmla="*/ 656244 w 1890700"/>
                <a:gd name="connsiteY34" fmla="*/ 332731 h 1745199"/>
                <a:gd name="connsiteX35" fmla="*/ 599793 w 1890700"/>
                <a:gd name="connsiteY35" fmla="*/ 275436 h 1745199"/>
                <a:gd name="connsiteX36" fmla="*/ 461386 w 1890700"/>
                <a:gd name="connsiteY36" fmla="*/ 216734 h 1745199"/>
                <a:gd name="connsiteX37" fmla="*/ 295525 w 1890700"/>
                <a:gd name="connsiteY37" fmla="*/ 177157 h 1745199"/>
                <a:gd name="connsiteX38" fmla="*/ 153299 w 1890700"/>
                <a:gd name="connsiteY38" fmla="*/ 160815 h 1745199"/>
                <a:gd name="connsiteX39" fmla="*/ 0 w 1890700"/>
                <a:gd name="connsiteY39" fmla="*/ 150141 h 1745199"/>
                <a:gd name="connsiteX40" fmla="*/ 2593 w 1890700"/>
                <a:gd name="connsiteY40" fmla="*/ 0 h 1745199"/>
                <a:gd name="connsiteX41" fmla="*/ 142627 w 1890700"/>
                <a:gd name="connsiteY41" fmla="*/ 22121 h 1745199"/>
                <a:gd name="connsiteX0" fmla="*/ 142627 w 1890700"/>
                <a:gd name="connsiteY0" fmla="*/ 22121 h 1745199"/>
                <a:gd name="connsiteX1" fmla="*/ 292414 w 1890700"/>
                <a:gd name="connsiteY1" fmla="*/ 35466 h 1745199"/>
                <a:gd name="connsiteX2" fmla="*/ 501981 w 1890700"/>
                <a:gd name="connsiteY2" fmla="*/ 70159 h 1745199"/>
                <a:gd name="connsiteX3" fmla="*/ 642063 w 1890700"/>
                <a:gd name="connsiteY3" fmla="*/ 113638 h 1745199"/>
                <a:gd name="connsiteX4" fmla="*/ 735535 w 1890700"/>
                <a:gd name="connsiteY4" fmla="*/ 155670 h 1745199"/>
                <a:gd name="connsiteX5" fmla="*/ 858438 w 1890700"/>
                <a:gd name="connsiteY5" fmla="*/ 247291 h 1745199"/>
                <a:gd name="connsiteX6" fmla="*/ 950946 w 1890700"/>
                <a:gd name="connsiteY6" fmla="*/ 375378 h 1745199"/>
                <a:gd name="connsiteX7" fmla="*/ 1000758 w 1890700"/>
                <a:gd name="connsiteY7" fmla="*/ 482117 h 1745199"/>
                <a:gd name="connsiteX8" fmla="*/ 1047011 w 1890700"/>
                <a:gd name="connsiteY8" fmla="*/ 620878 h 1745199"/>
                <a:gd name="connsiteX9" fmla="*/ 1107497 w 1890700"/>
                <a:gd name="connsiteY9" fmla="*/ 873495 h 1745199"/>
                <a:gd name="connsiteX10" fmla="*/ 1146635 w 1890700"/>
                <a:gd name="connsiteY10" fmla="*/ 1040719 h 1745199"/>
                <a:gd name="connsiteX11" fmla="*/ 1200004 w 1890700"/>
                <a:gd name="connsiteY11" fmla="*/ 1143901 h 1745199"/>
                <a:gd name="connsiteX12" fmla="*/ 1278280 w 1890700"/>
                <a:gd name="connsiteY12" fmla="*/ 1207944 h 1745199"/>
                <a:gd name="connsiteX13" fmla="*/ 1342323 w 1890700"/>
                <a:gd name="connsiteY13" fmla="*/ 1250640 h 1745199"/>
                <a:gd name="connsiteX14" fmla="*/ 1406367 w 1890700"/>
                <a:gd name="connsiteY14" fmla="*/ 1268430 h 1745199"/>
                <a:gd name="connsiteX15" fmla="*/ 1516664 w 1890700"/>
                <a:gd name="connsiteY15" fmla="*/ 1279104 h 1745199"/>
                <a:gd name="connsiteX16" fmla="*/ 1890700 w 1890700"/>
                <a:gd name="connsiteY16" fmla="*/ 1281439 h 1745199"/>
                <a:gd name="connsiteX17" fmla="*/ 1885515 w 1890700"/>
                <a:gd name="connsiteY17" fmla="*/ 1424466 h 1745199"/>
                <a:gd name="connsiteX18" fmla="*/ 1871990 w 1890700"/>
                <a:gd name="connsiteY18" fmla="*/ 1541310 h 1745199"/>
                <a:gd name="connsiteX19" fmla="*/ 1715911 w 1890700"/>
                <a:gd name="connsiteY19" fmla="*/ 1745199 h 1745199"/>
                <a:gd name="connsiteX20" fmla="*/ 1420599 w 1890700"/>
                <a:gd name="connsiteY20" fmla="*/ 1734525 h 1745199"/>
                <a:gd name="connsiteX21" fmla="*/ 1203562 w 1890700"/>
                <a:gd name="connsiteY21" fmla="*/ 1713177 h 1745199"/>
                <a:gd name="connsiteX22" fmla="*/ 1100381 w 1890700"/>
                <a:gd name="connsiteY22" fmla="*/ 1674039 h 1745199"/>
                <a:gd name="connsiteX23" fmla="*/ 1047011 w 1890700"/>
                <a:gd name="connsiteY23" fmla="*/ 1634902 h 1745199"/>
                <a:gd name="connsiteX24" fmla="*/ 954504 w 1890700"/>
                <a:gd name="connsiteY24" fmla="*/ 1567300 h 1745199"/>
                <a:gd name="connsiteX25" fmla="*/ 879786 w 1890700"/>
                <a:gd name="connsiteY25" fmla="*/ 1485467 h 1745199"/>
                <a:gd name="connsiteX26" fmla="*/ 787279 w 1890700"/>
                <a:gd name="connsiteY26" fmla="*/ 1289778 h 1745199"/>
                <a:gd name="connsiteX27" fmla="*/ 882852 w 1890700"/>
                <a:gd name="connsiteY27" fmla="*/ 1081175 h 1745199"/>
                <a:gd name="connsiteX28" fmla="*/ 834665 w 1890700"/>
                <a:gd name="connsiteY28" fmla="*/ 867480 h 1745199"/>
                <a:gd name="connsiteX29" fmla="*/ 827195 w 1890700"/>
                <a:gd name="connsiteY29" fmla="*/ 778756 h 1745199"/>
                <a:gd name="connsiteX30" fmla="*/ 797106 w 1890700"/>
                <a:gd name="connsiteY30" fmla="*/ 684800 h 1745199"/>
                <a:gd name="connsiteX31" fmla="*/ 782522 w 1890700"/>
                <a:gd name="connsiteY31" fmla="*/ 593742 h 1745199"/>
                <a:gd name="connsiteX32" fmla="*/ 745316 w 1890700"/>
                <a:gd name="connsiteY32" fmla="*/ 482893 h 1745199"/>
                <a:gd name="connsiteX33" fmla="*/ 695503 w 1890700"/>
                <a:gd name="connsiteY33" fmla="*/ 400620 h 1745199"/>
                <a:gd name="connsiteX34" fmla="*/ 656244 w 1890700"/>
                <a:gd name="connsiteY34" fmla="*/ 332731 h 1745199"/>
                <a:gd name="connsiteX35" fmla="*/ 599793 w 1890700"/>
                <a:gd name="connsiteY35" fmla="*/ 275436 h 1745199"/>
                <a:gd name="connsiteX36" fmla="*/ 461386 w 1890700"/>
                <a:gd name="connsiteY36" fmla="*/ 216734 h 1745199"/>
                <a:gd name="connsiteX37" fmla="*/ 295525 w 1890700"/>
                <a:gd name="connsiteY37" fmla="*/ 177157 h 1745199"/>
                <a:gd name="connsiteX38" fmla="*/ 153299 w 1890700"/>
                <a:gd name="connsiteY38" fmla="*/ 160815 h 1745199"/>
                <a:gd name="connsiteX39" fmla="*/ 0 w 1890700"/>
                <a:gd name="connsiteY39" fmla="*/ 150141 h 1745199"/>
                <a:gd name="connsiteX40" fmla="*/ 2593 w 1890700"/>
                <a:gd name="connsiteY40" fmla="*/ 0 h 1745199"/>
                <a:gd name="connsiteX41" fmla="*/ 142627 w 1890700"/>
                <a:gd name="connsiteY41" fmla="*/ 22121 h 1745199"/>
                <a:gd name="connsiteX0" fmla="*/ 142627 w 1890700"/>
                <a:gd name="connsiteY0" fmla="*/ 22121 h 1734525"/>
                <a:gd name="connsiteX1" fmla="*/ 292414 w 1890700"/>
                <a:gd name="connsiteY1" fmla="*/ 35466 h 1734525"/>
                <a:gd name="connsiteX2" fmla="*/ 501981 w 1890700"/>
                <a:gd name="connsiteY2" fmla="*/ 70159 h 1734525"/>
                <a:gd name="connsiteX3" fmla="*/ 642063 w 1890700"/>
                <a:gd name="connsiteY3" fmla="*/ 113638 h 1734525"/>
                <a:gd name="connsiteX4" fmla="*/ 735535 w 1890700"/>
                <a:gd name="connsiteY4" fmla="*/ 155670 h 1734525"/>
                <a:gd name="connsiteX5" fmla="*/ 858438 w 1890700"/>
                <a:gd name="connsiteY5" fmla="*/ 247291 h 1734525"/>
                <a:gd name="connsiteX6" fmla="*/ 950946 w 1890700"/>
                <a:gd name="connsiteY6" fmla="*/ 375378 h 1734525"/>
                <a:gd name="connsiteX7" fmla="*/ 1000758 w 1890700"/>
                <a:gd name="connsiteY7" fmla="*/ 482117 h 1734525"/>
                <a:gd name="connsiteX8" fmla="*/ 1047011 w 1890700"/>
                <a:gd name="connsiteY8" fmla="*/ 620878 h 1734525"/>
                <a:gd name="connsiteX9" fmla="*/ 1107497 w 1890700"/>
                <a:gd name="connsiteY9" fmla="*/ 873495 h 1734525"/>
                <a:gd name="connsiteX10" fmla="*/ 1146635 w 1890700"/>
                <a:gd name="connsiteY10" fmla="*/ 1040719 h 1734525"/>
                <a:gd name="connsiteX11" fmla="*/ 1200004 w 1890700"/>
                <a:gd name="connsiteY11" fmla="*/ 1143901 h 1734525"/>
                <a:gd name="connsiteX12" fmla="*/ 1278280 w 1890700"/>
                <a:gd name="connsiteY12" fmla="*/ 1207944 h 1734525"/>
                <a:gd name="connsiteX13" fmla="*/ 1342323 w 1890700"/>
                <a:gd name="connsiteY13" fmla="*/ 1250640 h 1734525"/>
                <a:gd name="connsiteX14" fmla="*/ 1406367 w 1890700"/>
                <a:gd name="connsiteY14" fmla="*/ 1268430 h 1734525"/>
                <a:gd name="connsiteX15" fmla="*/ 1516664 w 1890700"/>
                <a:gd name="connsiteY15" fmla="*/ 1279104 h 1734525"/>
                <a:gd name="connsiteX16" fmla="*/ 1890700 w 1890700"/>
                <a:gd name="connsiteY16" fmla="*/ 1281439 h 1734525"/>
                <a:gd name="connsiteX17" fmla="*/ 1885515 w 1890700"/>
                <a:gd name="connsiteY17" fmla="*/ 1424466 h 1734525"/>
                <a:gd name="connsiteX18" fmla="*/ 1871990 w 1890700"/>
                <a:gd name="connsiteY18" fmla="*/ 1541310 h 1734525"/>
                <a:gd name="connsiteX19" fmla="*/ 1634478 w 1890700"/>
                <a:gd name="connsiteY19" fmla="*/ 1535081 h 1734525"/>
                <a:gd name="connsiteX20" fmla="*/ 1420599 w 1890700"/>
                <a:gd name="connsiteY20" fmla="*/ 1734525 h 1734525"/>
                <a:gd name="connsiteX21" fmla="*/ 1203562 w 1890700"/>
                <a:gd name="connsiteY21" fmla="*/ 1713177 h 1734525"/>
                <a:gd name="connsiteX22" fmla="*/ 1100381 w 1890700"/>
                <a:gd name="connsiteY22" fmla="*/ 1674039 h 1734525"/>
                <a:gd name="connsiteX23" fmla="*/ 1047011 w 1890700"/>
                <a:gd name="connsiteY23" fmla="*/ 1634902 h 1734525"/>
                <a:gd name="connsiteX24" fmla="*/ 954504 w 1890700"/>
                <a:gd name="connsiteY24" fmla="*/ 1567300 h 1734525"/>
                <a:gd name="connsiteX25" fmla="*/ 879786 w 1890700"/>
                <a:gd name="connsiteY25" fmla="*/ 1485467 h 1734525"/>
                <a:gd name="connsiteX26" fmla="*/ 787279 w 1890700"/>
                <a:gd name="connsiteY26" fmla="*/ 1289778 h 1734525"/>
                <a:gd name="connsiteX27" fmla="*/ 882852 w 1890700"/>
                <a:gd name="connsiteY27" fmla="*/ 1081175 h 1734525"/>
                <a:gd name="connsiteX28" fmla="*/ 834665 w 1890700"/>
                <a:gd name="connsiteY28" fmla="*/ 867480 h 1734525"/>
                <a:gd name="connsiteX29" fmla="*/ 827195 w 1890700"/>
                <a:gd name="connsiteY29" fmla="*/ 778756 h 1734525"/>
                <a:gd name="connsiteX30" fmla="*/ 797106 w 1890700"/>
                <a:gd name="connsiteY30" fmla="*/ 684800 h 1734525"/>
                <a:gd name="connsiteX31" fmla="*/ 782522 w 1890700"/>
                <a:gd name="connsiteY31" fmla="*/ 593742 h 1734525"/>
                <a:gd name="connsiteX32" fmla="*/ 745316 w 1890700"/>
                <a:gd name="connsiteY32" fmla="*/ 482893 h 1734525"/>
                <a:gd name="connsiteX33" fmla="*/ 695503 w 1890700"/>
                <a:gd name="connsiteY33" fmla="*/ 400620 h 1734525"/>
                <a:gd name="connsiteX34" fmla="*/ 656244 w 1890700"/>
                <a:gd name="connsiteY34" fmla="*/ 332731 h 1734525"/>
                <a:gd name="connsiteX35" fmla="*/ 599793 w 1890700"/>
                <a:gd name="connsiteY35" fmla="*/ 275436 h 1734525"/>
                <a:gd name="connsiteX36" fmla="*/ 461386 w 1890700"/>
                <a:gd name="connsiteY36" fmla="*/ 216734 h 1734525"/>
                <a:gd name="connsiteX37" fmla="*/ 295525 w 1890700"/>
                <a:gd name="connsiteY37" fmla="*/ 177157 h 1734525"/>
                <a:gd name="connsiteX38" fmla="*/ 153299 w 1890700"/>
                <a:gd name="connsiteY38" fmla="*/ 160815 h 1734525"/>
                <a:gd name="connsiteX39" fmla="*/ 0 w 1890700"/>
                <a:gd name="connsiteY39" fmla="*/ 150141 h 1734525"/>
                <a:gd name="connsiteX40" fmla="*/ 2593 w 1890700"/>
                <a:gd name="connsiteY40" fmla="*/ 0 h 1734525"/>
                <a:gd name="connsiteX41" fmla="*/ 142627 w 1890700"/>
                <a:gd name="connsiteY41" fmla="*/ 22121 h 1734525"/>
                <a:gd name="connsiteX0" fmla="*/ 142627 w 1890700"/>
                <a:gd name="connsiteY0" fmla="*/ 22121 h 1713177"/>
                <a:gd name="connsiteX1" fmla="*/ 292414 w 1890700"/>
                <a:gd name="connsiteY1" fmla="*/ 35466 h 1713177"/>
                <a:gd name="connsiteX2" fmla="*/ 501981 w 1890700"/>
                <a:gd name="connsiteY2" fmla="*/ 70159 h 1713177"/>
                <a:gd name="connsiteX3" fmla="*/ 642063 w 1890700"/>
                <a:gd name="connsiteY3" fmla="*/ 113638 h 1713177"/>
                <a:gd name="connsiteX4" fmla="*/ 735535 w 1890700"/>
                <a:gd name="connsiteY4" fmla="*/ 155670 h 1713177"/>
                <a:gd name="connsiteX5" fmla="*/ 858438 w 1890700"/>
                <a:gd name="connsiteY5" fmla="*/ 247291 h 1713177"/>
                <a:gd name="connsiteX6" fmla="*/ 950946 w 1890700"/>
                <a:gd name="connsiteY6" fmla="*/ 375378 h 1713177"/>
                <a:gd name="connsiteX7" fmla="*/ 1000758 w 1890700"/>
                <a:gd name="connsiteY7" fmla="*/ 482117 h 1713177"/>
                <a:gd name="connsiteX8" fmla="*/ 1047011 w 1890700"/>
                <a:gd name="connsiteY8" fmla="*/ 620878 h 1713177"/>
                <a:gd name="connsiteX9" fmla="*/ 1107497 w 1890700"/>
                <a:gd name="connsiteY9" fmla="*/ 873495 h 1713177"/>
                <a:gd name="connsiteX10" fmla="*/ 1146635 w 1890700"/>
                <a:gd name="connsiteY10" fmla="*/ 1040719 h 1713177"/>
                <a:gd name="connsiteX11" fmla="*/ 1200004 w 1890700"/>
                <a:gd name="connsiteY11" fmla="*/ 1143901 h 1713177"/>
                <a:gd name="connsiteX12" fmla="*/ 1278280 w 1890700"/>
                <a:gd name="connsiteY12" fmla="*/ 1207944 h 1713177"/>
                <a:gd name="connsiteX13" fmla="*/ 1342323 w 1890700"/>
                <a:gd name="connsiteY13" fmla="*/ 1250640 h 1713177"/>
                <a:gd name="connsiteX14" fmla="*/ 1406367 w 1890700"/>
                <a:gd name="connsiteY14" fmla="*/ 1268430 h 1713177"/>
                <a:gd name="connsiteX15" fmla="*/ 1516664 w 1890700"/>
                <a:gd name="connsiteY15" fmla="*/ 1279104 h 1713177"/>
                <a:gd name="connsiteX16" fmla="*/ 1890700 w 1890700"/>
                <a:gd name="connsiteY16" fmla="*/ 1281439 h 1713177"/>
                <a:gd name="connsiteX17" fmla="*/ 1885515 w 1890700"/>
                <a:gd name="connsiteY17" fmla="*/ 1424466 h 1713177"/>
                <a:gd name="connsiteX18" fmla="*/ 1871990 w 1890700"/>
                <a:gd name="connsiteY18" fmla="*/ 1541310 h 1713177"/>
                <a:gd name="connsiteX19" fmla="*/ 1634478 w 1890700"/>
                <a:gd name="connsiteY19" fmla="*/ 1535081 h 1713177"/>
                <a:gd name="connsiteX20" fmla="*/ 1397978 w 1890700"/>
                <a:gd name="connsiteY20" fmla="*/ 1519738 h 1713177"/>
                <a:gd name="connsiteX21" fmla="*/ 1203562 w 1890700"/>
                <a:gd name="connsiteY21" fmla="*/ 1713177 h 1713177"/>
                <a:gd name="connsiteX22" fmla="*/ 1100381 w 1890700"/>
                <a:gd name="connsiteY22" fmla="*/ 1674039 h 1713177"/>
                <a:gd name="connsiteX23" fmla="*/ 1047011 w 1890700"/>
                <a:gd name="connsiteY23" fmla="*/ 1634902 h 1713177"/>
                <a:gd name="connsiteX24" fmla="*/ 954504 w 1890700"/>
                <a:gd name="connsiteY24" fmla="*/ 1567300 h 1713177"/>
                <a:gd name="connsiteX25" fmla="*/ 879786 w 1890700"/>
                <a:gd name="connsiteY25" fmla="*/ 1485467 h 1713177"/>
                <a:gd name="connsiteX26" fmla="*/ 787279 w 1890700"/>
                <a:gd name="connsiteY26" fmla="*/ 1289778 h 1713177"/>
                <a:gd name="connsiteX27" fmla="*/ 882852 w 1890700"/>
                <a:gd name="connsiteY27" fmla="*/ 1081175 h 1713177"/>
                <a:gd name="connsiteX28" fmla="*/ 834665 w 1890700"/>
                <a:gd name="connsiteY28" fmla="*/ 867480 h 1713177"/>
                <a:gd name="connsiteX29" fmla="*/ 827195 w 1890700"/>
                <a:gd name="connsiteY29" fmla="*/ 778756 h 1713177"/>
                <a:gd name="connsiteX30" fmla="*/ 797106 w 1890700"/>
                <a:gd name="connsiteY30" fmla="*/ 684800 h 1713177"/>
                <a:gd name="connsiteX31" fmla="*/ 782522 w 1890700"/>
                <a:gd name="connsiteY31" fmla="*/ 593742 h 1713177"/>
                <a:gd name="connsiteX32" fmla="*/ 745316 w 1890700"/>
                <a:gd name="connsiteY32" fmla="*/ 482893 h 1713177"/>
                <a:gd name="connsiteX33" fmla="*/ 695503 w 1890700"/>
                <a:gd name="connsiteY33" fmla="*/ 400620 h 1713177"/>
                <a:gd name="connsiteX34" fmla="*/ 656244 w 1890700"/>
                <a:gd name="connsiteY34" fmla="*/ 332731 h 1713177"/>
                <a:gd name="connsiteX35" fmla="*/ 599793 w 1890700"/>
                <a:gd name="connsiteY35" fmla="*/ 275436 h 1713177"/>
                <a:gd name="connsiteX36" fmla="*/ 461386 w 1890700"/>
                <a:gd name="connsiteY36" fmla="*/ 216734 h 1713177"/>
                <a:gd name="connsiteX37" fmla="*/ 295525 w 1890700"/>
                <a:gd name="connsiteY37" fmla="*/ 177157 h 1713177"/>
                <a:gd name="connsiteX38" fmla="*/ 153299 w 1890700"/>
                <a:gd name="connsiteY38" fmla="*/ 160815 h 1713177"/>
                <a:gd name="connsiteX39" fmla="*/ 0 w 1890700"/>
                <a:gd name="connsiteY39" fmla="*/ 150141 h 1713177"/>
                <a:gd name="connsiteX40" fmla="*/ 2593 w 1890700"/>
                <a:gd name="connsiteY40" fmla="*/ 0 h 1713177"/>
                <a:gd name="connsiteX41" fmla="*/ 142627 w 1890700"/>
                <a:gd name="connsiteY41" fmla="*/ 22121 h 1713177"/>
                <a:gd name="connsiteX0" fmla="*/ 142627 w 1890700"/>
                <a:gd name="connsiteY0" fmla="*/ 22121 h 1674418"/>
                <a:gd name="connsiteX1" fmla="*/ 292414 w 1890700"/>
                <a:gd name="connsiteY1" fmla="*/ 35466 h 1674418"/>
                <a:gd name="connsiteX2" fmla="*/ 501981 w 1890700"/>
                <a:gd name="connsiteY2" fmla="*/ 70159 h 1674418"/>
                <a:gd name="connsiteX3" fmla="*/ 642063 w 1890700"/>
                <a:gd name="connsiteY3" fmla="*/ 113638 h 1674418"/>
                <a:gd name="connsiteX4" fmla="*/ 735535 w 1890700"/>
                <a:gd name="connsiteY4" fmla="*/ 155670 h 1674418"/>
                <a:gd name="connsiteX5" fmla="*/ 858438 w 1890700"/>
                <a:gd name="connsiteY5" fmla="*/ 247291 h 1674418"/>
                <a:gd name="connsiteX6" fmla="*/ 950946 w 1890700"/>
                <a:gd name="connsiteY6" fmla="*/ 375378 h 1674418"/>
                <a:gd name="connsiteX7" fmla="*/ 1000758 w 1890700"/>
                <a:gd name="connsiteY7" fmla="*/ 482117 h 1674418"/>
                <a:gd name="connsiteX8" fmla="*/ 1047011 w 1890700"/>
                <a:gd name="connsiteY8" fmla="*/ 620878 h 1674418"/>
                <a:gd name="connsiteX9" fmla="*/ 1107497 w 1890700"/>
                <a:gd name="connsiteY9" fmla="*/ 873495 h 1674418"/>
                <a:gd name="connsiteX10" fmla="*/ 1146635 w 1890700"/>
                <a:gd name="connsiteY10" fmla="*/ 1040719 h 1674418"/>
                <a:gd name="connsiteX11" fmla="*/ 1200004 w 1890700"/>
                <a:gd name="connsiteY11" fmla="*/ 1143901 h 1674418"/>
                <a:gd name="connsiteX12" fmla="*/ 1278280 w 1890700"/>
                <a:gd name="connsiteY12" fmla="*/ 1207944 h 1674418"/>
                <a:gd name="connsiteX13" fmla="*/ 1342323 w 1890700"/>
                <a:gd name="connsiteY13" fmla="*/ 1250640 h 1674418"/>
                <a:gd name="connsiteX14" fmla="*/ 1406367 w 1890700"/>
                <a:gd name="connsiteY14" fmla="*/ 1268430 h 1674418"/>
                <a:gd name="connsiteX15" fmla="*/ 1516664 w 1890700"/>
                <a:gd name="connsiteY15" fmla="*/ 1279104 h 1674418"/>
                <a:gd name="connsiteX16" fmla="*/ 1890700 w 1890700"/>
                <a:gd name="connsiteY16" fmla="*/ 1281439 h 1674418"/>
                <a:gd name="connsiteX17" fmla="*/ 1885515 w 1890700"/>
                <a:gd name="connsiteY17" fmla="*/ 1424466 h 1674418"/>
                <a:gd name="connsiteX18" fmla="*/ 1871990 w 1890700"/>
                <a:gd name="connsiteY18" fmla="*/ 1541310 h 1674418"/>
                <a:gd name="connsiteX19" fmla="*/ 1634478 w 1890700"/>
                <a:gd name="connsiteY19" fmla="*/ 1535081 h 1674418"/>
                <a:gd name="connsiteX20" fmla="*/ 1397978 w 1890700"/>
                <a:gd name="connsiteY20" fmla="*/ 1519738 h 1674418"/>
                <a:gd name="connsiteX21" fmla="*/ 1208087 w 1890700"/>
                <a:gd name="connsiteY21" fmla="*/ 1477377 h 1674418"/>
                <a:gd name="connsiteX22" fmla="*/ 1100381 w 1890700"/>
                <a:gd name="connsiteY22" fmla="*/ 1674039 h 1674418"/>
                <a:gd name="connsiteX23" fmla="*/ 1047011 w 1890700"/>
                <a:gd name="connsiteY23" fmla="*/ 1634902 h 1674418"/>
                <a:gd name="connsiteX24" fmla="*/ 954504 w 1890700"/>
                <a:gd name="connsiteY24" fmla="*/ 1567300 h 1674418"/>
                <a:gd name="connsiteX25" fmla="*/ 879786 w 1890700"/>
                <a:gd name="connsiteY25" fmla="*/ 1485467 h 1674418"/>
                <a:gd name="connsiteX26" fmla="*/ 787279 w 1890700"/>
                <a:gd name="connsiteY26" fmla="*/ 1289778 h 1674418"/>
                <a:gd name="connsiteX27" fmla="*/ 882852 w 1890700"/>
                <a:gd name="connsiteY27" fmla="*/ 1081175 h 1674418"/>
                <a:gd name="connsiteX28" fmla="*/ 834665 w 1890700"/>
                <a:gd name="connsiteY28" fmla="*/ 867480 h 1674418"/>
                <a:gd name="connsiteX29" fmla="*/ 827195 w 1890700"/>
                <a:gd name="connsiteY29" fmla="*/ 778756 h 1674418"/>
                <a:gd name="connsiteX30" fmla="*/ 797106 w 1890700"/>
                <a:gd name="connsiteY30" fmla="*/ 684800 h 1674418"/>
                <a:gd name="connsiteX31" fmla="*/ 782522 w 1890700"/>
                <a:gd name="connsiteY31" fmla="*/ 593742 h 1674418"/>
                <a:gd name="connsiteX32" fmla="*/ 745316 w 1890700"/>
                <a:gd name="connsiteY32" fmla="*/ 482893 h 1674418"/>
                <a:gd name="connsiteX33" fmla="*/ 695503 w 1890700"/>
                <a:gd name="connsiteY33" fmla="*/ 400620 h 1674418"/>
                <a:gd name="connsiteX34" fmla="*/ 656244 w 1890700"/>
                <a:gd name="connsiteY34" fmla="*/ 332731 h 1674418"/>
                <a:gd name="connsiteX35" fmla="*/ 599793 w 1890700"/>
                <a:gd name="connsiteY35" fmla="*/ 275436 h 1674418"/>
                <a:gd name="connsiteX36" fmla="*/ 461386 w 1890700"/>
                <a:gd name="connsiteY36" fmla="*/ 216734 h 1674418"/>
                <a:gd name="connsiteX37" fmla="*/ 295525 w 1890700"/>
                <a:gd name="connsiteY37" fmla="*/ 177157 h 1674418"/>
                <a:gd name="connsiteX38" fmla="*/ 153299 w 1890700"/>
                <a:gd name="connsiteY38" fmla="*/ 160815 h 1674418"/>
                <a:gd name="connsiteX39" fmla="*/ 0 w 1890700"/>
                <a:gd name="connsiteY39" fmla="*/ 150141 h 1674418"/>
                <a:gd name="connsiteX40" fmla="*/ 2593 w 1890700"/>
                <a:gd name="connsiteY40" fmla="*/ 0 h 1674418"/>
                <a:gd name="connsiteX41" fmla="*/ 142627 w 1890700"/>
                <a:gd name="connsiteY41" fmla="*/ 22121 h 1674418"/>
                <a:gd name="connsiteX0" fmla="*/ 142627 w 1890700"/>
                <a:gd name="connsiteY0" fmla="*/ 22121 h 1674418"/>
                <a:gd name="connsiteX1" fmla="*/ 292414 w 1890700"/>
                <a:gd name="connsiteY1" fmla="*/ 35466 h 1674418"/>
                <a:gd name="connsiteX2" fmla="*/ 501981 w 1890700"/>
                <a:gd name="connsiteY2" fmla="*/ 70159 h 1674418"/>
                <a:gd name="connsiteX3" fmla="*/ 642063 w 1890700"/>
                <a:gd name="connsiteY3" fmla="*/ 113638 h 1674418"/>
                <a:gd name="connsiteX4" fmla="*/ 735535 w 1890700"/>
                <a:gd name="connsiteY4" fmla="*/ 155670 h 1674418"/>
                <a:gd name="connsiteX5" fmla="*/ 858438 w 1890700"/>
                <a:gd name="connsiteY5" fmla="*/ 247291 h 1674418"/>
                <a:gd name="connsiteX6" fmla="*/ 950946 w 1890700"/>
                <a:gd name="connsiteY6" fmla="*/ 375378 h 1674418"/>
                <a:gd name="connsiteX7" fmla="*/ 1000758 w 1890700"/>
                <a:gd name="connsiteY7" fmla="*/ 482117 h 1674418"/>
                <a:gd name="connsiteX8" fmla="*/ 1047011 w 1890700"/>
                <a:gd name="connsiteY8" fmla="*/ 620878 h 1674418"/>
                <a:gd name="connsiteX9" fmla="*/ 1107497 w 1890700"/>
                <a:gd name="connsiteY9" fmla="*/ 873495 h 1674418"/>
                <a:gd name="connsiteX10" fmla="*/ 1146635 w 1890700"/>
                <a:gd name="connsiteY10" fmla="*/ 1040719 h 1674418"/>
                <a:gd name="connsiteX11" fmla="*/ 1200004 w 1890700"/>
                <a:gd name="connsiteY11" fmla="*/ 1143901 h 1674418"/>
                <a:gd name="connsiteX12" fmla="*/ 1278280 w 1890700"/>
                <a:gd name="connsiteY12" fmla="*/ 1207944 h 1674418"/>
                <a:gd name="connsiteX13" fmla="*/ 1342323 w 1890700"/>
                <a:gd name="connsiteY13" fmla="*/ 1250640 h 1674418"/>
                <a:gd name="connsiteX14" fmla="*/ 1406367 w 1890700"/>
                <a:gd name="connsiteY14" fmla="*/ 1268430 h 1674418"/>
                <a:gd name="connsiteX15" fmla="*/ 1516664 w 1890700"/>
                <a:gd name="connsiteY15" fmla="*/ 1279104 h 1674418"/>
                <a:gd name="connsiteX16" fmla="*/ 1890700 w 1890700"/>
                <a:gd name="connsiteY16" fmla="*/ 1281439 h 1674418"/>
                <a:gd name="connsiteX17" fmla="*/ 1885515 w 1890700"/>
                <a:gd name="connsiteY17" fmla="*/ 1424466 h 1674418"/>
                <a:gd name="connsiteX18" fmla="*/ 1862942 w 1890700"/>
                <a:gd name="connsiteY18" fmla="*/ 1480609 h 1674418"/>
                <a:gd name="connsiteX19" fmla="*/ 1634478 w 1890700"/>
                <a:gd name="connsiteY19" fmla="*/ 1535081 h 1674418"/>
                <a:gd name="connsiteX20" fmla="*/ 1397978 w 1890700"/>
                <a:gd name="connsiteY20" fmla="*/ 1519738 h 1674418"/>
                <a:gd name="connsiteX21" fmla="*/ 1208087 w 1890700"/>
                <a:gd name="connsiteY21" fmla="*/ 1477377 h 1674418"/>
                <a:gd name="connsiteX22" fmla="*/ 1100381 w 1890700"/>
                <a:gd name="connsiteY22" fmla="*/ 1674039 h 1674418"/>
                <a:gd name="connsiteX23" fmla="*/ 1047011 w 1890700"/>
                <a:gd name="connsiteY23" fmla="*/ 1634902 h 1674418"/>
                <a:gd name="connsiteX24" fmla="*/ 954504 w 1890700"/>
                <a:gd name="connsiteY24" fmla="*/ 1567300 h 1674418"/>
                <a:gd name="connsiteX25" fmla="*/ 879786 w 1890700"/>
                <a:gd name="connsiteY25" fmla="*/ 1485467 h 1674418"/>
                <a:gd name="connsiteX26" fmla="*/ 787279 w 1890700"/>
                <a:gd name="connsiteY26" fmla="*/ 1289778 h 1674418"/>
                <a:gd name="connsiteX27" fmla="*/ 882852 w 1890700"/>
                <a:gd name="connsiteY27" fmla="*/ 1081175 h 1674418"/>
                <a:gd name="connsiteX28" fmla="*/ 834665 w 1890700"/>
                <a:gd name="connsiteY28" fmla="*/ 867480 h 1674418"/>
                <a:gd name="connsiteX29" fmla="*/ 827195 w 1890700"/>
                <a:gd name="connsiteY29" fmla="*/ 778756 h 1674418"/>
                <a:gd name="connsiteX30" fmla="*/ 797106 w 1890700"/>
                <a:gd name="connsiteY30" fmla="*/ 684800 h 1674418"/>
                <a:gd name="connsiteX31" fmla="*/ 782522 w 1890700"/>
                <a:gd name="connsiteY31" fmla="*/ 593742 h 1674418"/>
                <a:gd name="connsiteX32" fmla="*/ 745316 w 1890700"/>
                <a:gd name="connsiteY32" fmla="*/ 482893 h 1674418"/>
                <a:gd name="connsiteX33" fmla="*/ 695503 w 1890700"/>
                <a:gd name="connsiteY33" fmla="*/ 400620 h 1674418"/>
                <a:gd name="connsiteX34" fmla="*/ 656244 w 1890700"/>
                <a:gd name="connsiteY34" fmla="*/ 332731 h 1674418"/>
                <a:gd name="connsiteX35" fmla="*/ 599793 w 1890700"/>
                <a:gd name="connsiteY35" fmla="*/ 275436 h 1674418"/>
                <a:gd name="connsiteX36" fmla="*/ 461386 w 1890700"/>
                <a:gd name="connsiteY36" fmla="*/ 216734 h 1674418"/>
                <a:gd name="connsiteX37" fmla="*/ 295525 w 1890700"/>
                <a:gd name="connsiteY37" fmla="*/ 177157 h 1674418"/>
                <a:gd name="connsiteX38" fmla="*/ 153299 w 1890700"/>
                <a:gd name="connsiteY38" fmla="*/ 160815 h 1674418"/>
                <a:gd name="connsiteX39" fmla="*/ 0 w 1890700"/>
                <a:gd name="connsiteY39" fmla="*/ 150141 h 1674418"/>
                <a:gd name="connsiteX40" fmla="*/ 2593 w 1890700"/>
                <a:gd name="connsiteY40" fmla="*/ 0 h 1674418"/>
                <a:gd name="connsiteX41" fmla="*/ 142627 w 1890700"/>
                <a:gd name="connsiteY41" fmla="*/ 22121 h 1674418"/>
                <a:gd name="connsiteX0" fmla="*/ 142627 w 1890700"/>
                <a:gd name="connsiteY0" fmla="*/ 22121 h 1674418"/>
                <a:gd name="connsiteX1" fmla="*/ 292414 w 1890700"/>
                <a:gd name="connsiteY1" fmla="*/ 35466 h 1674418"/>
                <a:gd name="connsiteX2" fmla="*/ 501981 w 1890700"/>
                <a:gd name="connsiteY2" fmla="*/ 70159 h 1674418"/>
                <a:gd name="connsiteX3" fmla="*/ 642063 w 1890700"/>
                <a:gd name="connsiteY3" fmla="*/ 113638 h 1674418"/>
                <a:gd name="connsiteX4" fmla="*/ 735535 w 1890700"/>
                <a:gd name="connsiteY4" fmla="*/ 155670 h 1674418"/>
                <a:gd name="connsiteX5" fmla="*/ 858438 w 1890700"/>
                <a:gd name="connsiteY5" fmla="*/ 247291 h 1674418"/>
                <a:gd name="connsiteX6" fmla="*/ 950946 w 1890700"/>
                <a:gd name="connsiteY6" fmla="*/ 375378 h 1674418"/>
                <a:gd name="connsiteX7" fmla="*/ 1000758 w 1890700"/>
                <a:gd name="connsiteY7" fmla="*/ 482117 h 1674418"/>
                <a:gd name="connsiteX8" fmla="*/ 1047011 w 1890700"/>
                <a:gd name="connsiteY8" fmla="*/ 620878 h 1674418"/>
                <a:gd name="connsiteX9" fmla="*/ 1107497 w 1890700"/>
                <a:gd name="connsiteY9" fmla="*/ 873495 h 1674418"/>
                <a:gd name="connsiteX10" fmla="*/ 1146635 w 1890700"/>
                <a:gd name="connsiteY10" fmla="*/ 1040719 h 1674418"/>
                <a:gd name="connsiteX11" fmla="*/ 1200004 w 1890700"/>
                <a:gd name="connsiteY11" fmla="*/ 1143901 h 1674418"/>
                <a:gd name="connsiteX12" fmla="*/ 1278280 w 1890700"/>
                <a:gd name="connsiteY12" fmla="*/ 1207944 h 1674418"/>
                <a:gd name="connsiteX13" fmla="*/ 1342323 w 1890700"/>
                <a:gd name="connsiteY13" fmla="*/ 1250640 h 1674418"/>
                <a:gd name="connsiteX14" fmla="*/ 1406367 w 1890700"/>
                <a:gd name="connsiteY14" fmla="*/ 1268430 h 1674418"/>
                <a:gd name="connsiteX15" fmla="*/ 1516664 w 1890700"/>
                <a:gd name="connsiteY15" fmla="*/ 1279104 h 1674418"/>
                <a:gd name="connsiteX16" fmla="*/ 1890700 w 1890700"/>
                <a:gd name="connsiteY16" fmla="*/ 1281439 h 1674418"/>
                <a:gd name="connsiteX17" fmla="*/ 1890039 w 1890700"/>
                <a:gd name="connsiteY17" fmla="*/ 1342753 h 1674418"/>
                <a:gd name="connsiteX18" fmla="*/ 1862942 w 1890700"/>
                <a:gd name="connsiteY18" fmla="*/ 1480609 h 1674418"/>
                <a:gd name="connsiteX19" fmla="*/ 1634478 w 1890700"/>
                <a:gd name="connsiteY19" fmla="*/ 1535081 h 1674418"/>
                <a:gd name="connsiteX20" fmla="*/ 1397978 w 1890700"/>
                <a:gd name="connsiteY20" fmla="*/ 1519738 h 1674418"/>
                <a:gd name="connsiteX21" fmla="*/ 1208087 w 1890700"/>
                <a:gd name="connsiteY21" fmla="*/ 1477377 h 1674418"/>
                <a:gd name="connsiteX22" fmla="*/ 1100381 w 1890700"/>
                <a:gd name="connsiteY22" fmla="*/ 1674039 h 1674418"/>
                <a:gd name="connsiteX23" fmla="*/ 1047011 w 1890700"/>
                <a:gd name="connsiteY23" fmla="*/ 1634902 h 1674418"/>
                <a:gd name="connsiteX24" fmla="*/ 954504 w 1890700"/>
                <a:gd name="connsiteY24" fmla="*/ 1567300 h 1674418"/>
                <a:gd name="connsiteX25" fmla="*/ 879786 w 1890700"/>
                <a:gd name="connsiteY25" fmla="*/ 1485467 h 1674418"/>
                <a:gd name="connsiteX26" fmla="*/ 787279 w 1890700"/>
                <a:gd name="connsiteY26" fmla="*/ 1289778 h 1674418"/>
                <a:gd name="connsiteX27" fmla="*/ 882852 w 1890700"/>
                <a:gd name="connsiteY27" fmla="*/ 1081175 h 1674418"/>
                <a:gd name="connsiteX28" fmla="*/ 834665 w 1890700"/>
                <a:gd name="connsiteY28" fmla="*/ 867480 h 1674418"/>
                <a:gd name="connsiteX29" fmla="*/ 827195 w 1890700"/>
                <a:gd name="connsiteY29" fmla="*/ 778756 h 1674418"/>
                <a:gd name="connsiteX30" fmla="*/ 797106 w 1890700"/>
                <a:gd name="connsiteY30" fmla="*/ 684800 h 1674418"/>
                <a:gd name="connsiteX31" fmla="*/ 782522 w 1890700"/>
                <a:gd name="connsiteY31" fmla="*/ 593742 h 1674418"/>
                <a:gd name="connsiteX32" fmla="*/ 745316 w 1890700"/>
                <a:gd name="connsiteY32" fmla="*/ 482893 h 1674418"/>
                <a:gd name="connsiteX33" fmla="*/ 695503 w 1890700"/>
                <a:gd name="connsiteY33" fmla="*/ 400620 h 1674418"/>
                <a:gd name="connsiteX34" fmla="*/ 656244 w 1890700"/>
                <a:gd name="connsiteY34" fmla="*/ 332731 h 1674418"/>
                <a:gd name="connsiteX35" fmla="*/ 599793 w 1890700"/>
                <a:gd name="connsiteY35" fmla="*/ 275436 h 1674418"/>
                <a:gd name="connsiteX36" fmla="*/ 461386 w 1890700"/>
                <a:gd name="connsiteY36" fmla="*/ 216734 h 1674418"/>
                <a:gd name="connsiteX37" fmla="*/ 295525 w 1890700"/>
                <a:gd name="connsiteY37" fmla="*/ 177157 h 1674418"/>
                <a:gd name="connsiteX38" fmla="*/ 153299 w 1890700"/>
                <a:gd name="connsiteY38" fmla="*/ 160815 h 1674418"/>
                <a:gd name="connsiteX39" fmla="*/ 0 w 1890700"/>
                <a:gd name="connsiteY39" fmla="*/ 150141 h 1674418"/>
                <a:gd name="connsiteX40" fmla="*/ 2593 w 1890700"/>
                <a:gd name="connsiteY40" fmla="*/ 0 h 1674418"/>
                <a:gd name="connsiteX41" fmla="*/ 142627 w 1890700"/>
                <a:gd name="connsiteY41" fmla="*/ 22121 h 1674418"/>
                <a:gd name="connsiteX0" fmla="*/ 142627 w 1890700"/>
                <a:gd name="connsiteY0" fmla="*/ 22121 h 1674418"/>
                <a:gd name="connsiteX1" fmla="*/ 292414 w 1890700"/>
                <a:gd name="connsiteY1" fmla="*/ 35466 h 1674418"/>
                <a:gd name="connsiteX2" fmla="*/ 501981 w 1890700"/>
                <a:gd name="connsiteY2" fmla="*/ 70159 h 1674418"/>
                <a:gd name="connsiteX3" fmla="*/ 642063 w 1890700"/>
                <a:gd name="connsiteY3" fmla="*/ 113638 h 1674418"/>
                <a:gd name="connsiteX4" fmla="*/ 735535 w 1890700"/>
                <a:gd name="connsiteY4" fmla="*/ 155670 h 1674418"/>
                <a:gd name="connsiteX5" fmla="*/ 858438 w 1890700"/>
                <a:gd name="connsiteY5" fmla="*/ 247291 h 1674418"/>
                <a:gd name="connsiteX6" fmla="*/ 950946 w 1890700"/>
                <a:gd name="connsiteY6" fmla="*/ 375378 h 1674418"/>
                <a:gd name="connsiteX7" fmla="*/ 1000758 w 1890700"/>
                <a:gd name="connsiteY7" fmla="*/ 482117 h 1674418"/>
                <a:gd name="connsiteX8" fmla="*/ 1047011 w 1890700"/>
                <a:gd name="connsiteY8" fmla="*/ 620878 h 1674418"/>
                <a:gd name="connsiteX9" fmla="*/ 1107497 w 1890700"/>
                <a:gd name="connsiteY9" fmla="*/ 873495 h 1674418"/>
                <a:gd name="connsiteX10" fmla="*/ 1146635 w 1890700"/>
                <a:gd name="connsiteY10" fmla="*/ 1040719 h 1674418"/>
                <a:gd name="connsiteX11" fmla="*/ 1200004 w 1890700"/>
                <a:gd name="connsiteY11" fmla="*/ 1143901 h 1674418"/>
                <a:gd name="connsiteX12" fmla="*/ 1278280 w 1890700"/>
                <a:gd name="connsiteY12" fmla="*/ 1207944 h 1674418"/>
                <a:gd name="connsiteX13" fmla="*/ 1342323 w 1890700"/>
                <a:gd name="connsiteY13" fmla="*/ 1250640 h 1674418"/>
                <a:gd name="connsiteX14" fmla="*/ 1406367 w 1890700"/>
                <a:gd name="connsiteY14" fmla="*/ 1268430 h 1674418"/>
                <a:gd name="connsiteX15" fmla="*/ 1516664 w 1890700"/>
                <a:gd name="connsiteY15" fmla="*/ 1279104 h 1674418"/>
                <a:gd name="connsiteX16" fmla="*/ 1890700 w 1890700"/>
                <a:gd name="connsiteY16" fmla="*/ 1281439 h 1674418"/>
                <a:gd name="connsiteX17" fmla="*/ 1890039 w 1890700"/>
                <a:gd name="connsiteY17" fmla="*/ 1342753 h 1674418"/>
                <a:gd name="connsiteX18" fmla="*/ 1862942 w 1890700"/>
                <a:gd name="connsiteY18" fmla="*/ 1480609 h 1674418"/>
                <a:gd name="connsiteX19" fmla="*/ 1634478 w 1890700"/>
                <a:gd name="connsiteY19" fmla="*/ 1535081 h 1674418"/>
                <a:gd name="connsiteX20" fmla="*/ 1397978 w 1890700"/>
                <a:gd name="connsiteY20" fmla="*/ 1519738 h 1674418"/>
                <a:gd name="connsiteX21" fmla="*/ 1208087 w 1890700"/>
                <a:gd name="connsiteY21" fmla="*/ 1477377 h 1674418"/>
                <a:gd name="connsiteX22" fmla="*/ 1100381 w 1890700"/>
                <a:gd name="connsiteY22" fmla="*/ 1674039 h 1674418"/>
                <a:gd name="connsiteX23" fmla="*/ 1047011 w 1890700"/>
                <a:gd name="connsiteY23" fmla="*/ 1634902 h 1674418"/>
                <a:gd name="connsiteX24" fmla="*/ 954504 w 1890700"/>
                <a:gd name="connsiteY24" fmla="*/ 1567300 h 1674418"/>
                <a:gd name="connsiteX25" fmla="*/ 879786 w 1890700"/>
                <a:gd name="connsiteY25" fmla="*/ 1485467 h 1674418"/>
                <a:gd name="connsiteX26" fmla="*/ 787279 w 1890700"/>
                <a:gd name="connsiteY26" fmla="*/ 1289778 h 1674418"/>
                <a:gd name="connsiteX27" fmla="*/ 937142 w 1890700"/>
                <a:gd name="connsiteY27" fmla="*/ 1106856 h 1674418"/>
                <a:gd name="connsiteX28" fmla="*/ 834665 w 1890700"/>
                <a:gd name="connsiteY28" fmla="*/ 867480 h 1674418"/>
                <a:gd name="connsiteX29" fmla="*/ 827195 w 1890700"/>
                <a:gd name="connsiteY29" fmla="*/ 778756 h 1674418"/>
                <a:gd name="connsiteX30" fmla="*/ 797106 w 1890700"/>
                <a:gd name="connsiteY30" fmla="*/ 684800 h 1674418"/>
                <a:gd name="connsiteX31" fmla="*/ 782522 w 1890700"/>
                <a:gd name="connsiteY31" fmla="*/ 593742 h 1674418"/>
                <a:gd name="connsiteX32" fmla="*/ 745316 w 1890700"/>
                <a:gd name="connsiteY32" fmla="*/ 482893 h 1674418"/>
                <a:gd name="connsiteX33" fmla="*/ 695503 w 1890700"/>
                <a:gd name="connsiteY33" fmla="*/ 400620 h 1674418"/>
                <a:gd name="connsiteX34" fmla="*/ 656244 w 1890700"/>
                <a:gd name="connsiteY34" fmla="*/ 332731 h 1674418"/>
                <a:gd name="connsiteX35" fmla="*/ 599793 w 1890700"/>
                <a:gd name="connsiteY35" fmla="*/ 275436 h 1674418"/>
                <a:gd name="connsiteX36" fmla="*/ 461386 w 1890700"/>
                <a:gd name="connsiteY36" fmla="*/ 216734 h 1674418"/>
                <a:gd name="connsiteX37" fmla="*/ 295525 w 1890700"/>
                <a:gd name="connsiteY37" fmla="*/ 177157 h 1674418"/>
                <a:gd name="connsiteX38" fmla="*/ 153299 w 1890700"/>
                <a:gd name="connsiteY38" fmla="*/ 160815 h 1674418"/>
                <a:gd name="connsiteX39" fmla="*/ 0 w 1890700"/>
                <a:gd name="connsiteY39" fmla="*/ 150141 h 1674418"/>
                <a:gd name="connsiteX40" fmla="*/ 2593 w 1890700"/>
                <a:gd name="connsiteY40" fmla="*/ 0 h 1674418"/>
                <a:gd name="connsiteX41" fmla="*/ 142627 w 1890700"/>
                <a:gd name="connsiteY41" fmla="*/ 22121 h 1674418"/>
                <a:gd name="connsiteX0" fmla="*/ 142627 w 1890700"/>
                <a:gd name="connsiteY0" fmla="*/ 22121 h 1674418"/>
                <a:gd name="connsiteX1" fmla="*/ 292414 w 1890700"/>
                <a:gd name="connsiteY1" fmla="*/ 35466 h 1674418"/>
                <a:gd name="connsiteX2" fmla="*/ 501981 w 1890700"/>
                <a:gd name="connsiteY2" fmla="*/ 70159 h 1674418"/>
                <a:gd name="connsiteX3" fmla="*/ 642063 w 1890700"/>
                <a:gd name="connsiteY3" fmla="*/ 113638 h 1674418"/>
                <a:gd name="connsiteX4" fmla="*/ 735535 w 1890700"/>
                <a:gd name="connsiteY4" fmla="*/ 155670 h 1674418"/>
                <a:gd name="connsiteX5" fmla="*/ 858438 w 1890700"/>
                <a:gd name="connsiteY5" fmla="*/ 247291 h 1674418"/>
                <a:gd name="connsiteX6" fmla="*/ 950946 w 1890700"/>
                <a:gd name="connsiteY6" fmla="*/ 375378 h 1674418"/>
                <a:gd name="connsiteX7" fmla="*/ 1000758 w 1890700"/>
                <a:gd name="connsiteY7" fmla="*/ 482117 h 1674418"/>
                <a:gd name="connsiteX8" fmla="*/ 1047011 w 1890700"/>
                <a:gd name="connsiteY8" fmla="*/ 620878 h 1674418"/>
                <a:gd name="connsiteX9" fmla="*/ 1107497 w 1890700"/>
                <a:gd name="connsiteY9" fmla="*/ 873495 h 1674418"/>
                <a:gd name="connsiteX10" fmla="*/ 1146635 w 1890700"/>
                <a:gd name="connsiteY10" fmla="*/ 1040719 h 1674418"/>
                <a:gd name="connsiteX11" fmla="*/ 1200004 w 1890700"/>
                <a:gd name="connsiteY11" fmla="*/ 1143901 h 1674418"/>
                <a:gd name="connsiteX12" fmla="*/ 1278280 w 1890700"/>
                <a:gd name="connsiteY12" fmla="*/ 1207944 h 1674418"/>
                <a:gd name="connsiteX13" fmla="*/ 1342323 w 1890700"/>
                <a:gd name="connsiteY13" fmla="*/ 1250640 h 1674418"/>
                <a:gd name="connsiteX14" fmla="*/ 1406367 w 1890700"/>
                <a:gd name="connsiteY14" fmla="*/ 1268430 h 1674418"/>
                <a:gd name="connsiteX15" fmla="*/ 1516664 w 1890700"/>
                <a:gd name="connsiteY15" fmla="*/ 1279104 h 1674418"/>
                <a:gd name="connsiteX16" fmla="*/ 1890700 w 1890700"/>
                <a:gd name="connsiteY16" fmla="*/ 1281439 h 1674418"/>
                <a:gd name="connsiteX17" fmla="*/ 1890039 w 1890700"/>
                <a:gd name="connsiteY17" fmla="*/ 1342753 h 1674418"/>
                <a:gd name="connsiteX18" fmla="*/ 1862942 w 1890700"/>
                <a:gd name="connsiteY18" fmla="*/ 1480609 h 1674418"/>
                <a:gd name="connsiteX19" fmla="*/ 1634478 w 1890700"/>
                <a:gd name="connsiteY19" fmla="*/ 1535081 h 1674418"/>
                <a:gd name="connsiteX20" fmla="*/ 1397978 w 1890700"/>
                <a:gd name="connsiteY20" fmla="*/ 1519738 h 1674418"/>
                <a:gd name="connsiteX21" fmla="*/ 1208087 w 1890700"/>
                <a:gd name="connsiteY21" fmla="*/ 1477377 h 1674418"/>
                <a:gd name="connsiteX22" fmla="*/ 1100381 w 1890700"/>
                <a:gd name="connsiteY22" fmla="*/ 1674039 h 1674418"/>
                <a:gd name="connsiteX23" fmla="*/ 1047011 w 1890700"/>
                <a:gd name="connsiteY23" fmla="*/ 1634902 h 1674418"/>
                <a:gd name="connsiteX24" fmla="*/ 954504 w 1890700"/>
                <a:gd name="connsiteY24" fmla="*/ 1567300 h 1674418"/>
                <a:gd name="connsiteX25" fmla="*/ 879786 w 1890700"/>
                <a:gd name="connsiteY25" fmla="*/ 1485467 h 1674418"/>
                <a:gd name="connsiteX26" fmla="*/ 787279 w 1890700"/>
                <a:gd name="connsiteY26" fmla="*/ 1289778 h 1674418"/>
                <a:gd name="connsiteX27" fmla="*/ 937142 w 1890700"/>
                <a:gd name="connsiteY27" fmla="*/ 1106856 h 1674418"/>
                <a:gd name="connsiteX28" fmla="*/ 857286 w 1890700"/>
                <a:gd name="connsiteY28" fmla="*/ 876820 h 1674418"/>
                <a:gd name="connsiteX29" fmla="*/ 827195 w 1890700"/>
                <a:gd name="connsiteY29" fmla="*/ 778756 h 1674418"/>
                <a:gd name="connsiteX30" fmla="*/ 797106 w 1890700"/>
                <a:gd name="connsiteY30" fmla="*/ 684800 h 1674418"/>
                <a:gd name="connsiteX31" fmla="*/ 782522 w 1890700"/>
                <a:gd name="connsiteY31" fmla="*/ 593742 h 1674418"/>
                <a:gd name="connsiteX32" fmla="*/ 745316 w 1890700"/>
                <a:gd name="connsiteY32" fmla="*/ 482893 h 1674418"/>
                <a:gd name="connsiteX33" fmla="*/ 695503 w 1890700"/>
                <a:gd name="connsiteY33" fmla="*/ 400620 h 1674418"/>
                <a:gd name="connsiteX34" fmla="*/ 656244 w 1890700"/>
                <a:gd name="connsiteY34" fmla="*/ 332731 h 1674418"/>
                <a:gd name="connsiteX35" fmla="*/ 599793 w 1890700"/>
                <a:gd name="connsiteY35" fmla="*/ 275436 h 1674418"/>
                <a:gd name="connsiteX36" fmla="*/ 461386 w 1890700"/>
                <a:gd name="connsiteY36" fmla="*/ 216734 h 1674418"/>
                <a:gd name="connsiteX37" fmla="*/ 295525 w 1890700"/>
                <a:gd name="connsiteY37" fmla="*/ 177157 h 1674418"/>
                <a:gd name="connsiteX38" fmla="*/ 153299 w 1890700"/>
                <a:gd name="connsiteY38" fmla="*/ 160815 h 1674418"/>
                <a:gd name="connsiteX39" fmla="*/ 0 w 1890700"/>
                <a:gd name="connsiteY39" fmla="*/ 150141 h 1674418"/>
                <a:gd name="connsiteX40" fmla="*/ 2593 w 1890700"/>
                <a:gd name="connsiteY40" fmla="*/ 0 h 1674418"/>
                <a:gd name="connsiteX41" fmla="*/ 142627 w 1890700"/>
                <a:gd name="connsiteY41" fmla="*/ 22121 h 1674418"/>
                <a:gd name="connsiteX0" fmla="*/ 142627 w 1890700"/>
                <a:gd name="connsiteY0" fmla="*/ 22121 h 1674418"/>
                <a:gd name="connsiteX1" fmla="*/ 292414 w 1890700"/>
                <a:gd name="connsiteY1" fmla="*/ 35466 h 1674418"/>
                <a:gd name="connsiteX2" fmla="*/ 501981 w 1890700"/>
                <a:gd name="connsiteY2" fmla="*/ 70159 h 1674418"/>
                <a:gd name="connsiteX3" fmla="*/ 642063 w 1890700"/>
                <a:gd name="connsiteY3" fmla="*/ 113638 h 1674418"/>
                <a:gd name="connsiteX4" fmla="*/ 735535 w 1890700"/>
                <a:gd name="connsiteY4" fmla="*/ 155670 h 1674418"/>
                <a:gd name="connsiteX5" fmla="*/ 858438 w 1890700"/>
                <a:gd name="connsiteY5" fmla="*/ 247291 h 1674418"/>
                <a:gd name="connsiteX6" fmla="*/ 950946 w 1890700"/>
                <a:gd name="connsiteY6" fmla="*/ 375378 h 1674418"/>
                <a:gd name="connsiteX7" fmla="*/ 1000758 w 1890700"/>
                <a:gd name="connsiteY7" fmla="*/ 482117 h 1674418"/>
                <a:gd name="connsiteX8" fmla="*/ 1047011 w 1890700"/>
                <a:gd name="connsiteY8" fmla="*/ 620878 h 1674418"/>
                <a:gd name="connsiteX9" fmla="*/ 1107497 w 1890700"/>
                <a:gd name="connsiteY9" fmla="*/ 873495 h 1674418"/>
                <a:gd name="connsiteX10" fmla="*/ 1146635 w 1890700"/>
                <a:gd name="connsiteY10" fmla="*/ 1040719 h 1674418"/>
                <a:gd name="connsiteX11" fmla="*/ 1200004 w 1890700"/>
                <a:gd name="connsiteY11" fmla="*/ 1143901 h 1674418"/>
                <a:gd name="connsiteX12" fmla="*/ 1278280 w 1890700"/>
                <a:gd name="connsiteY12" fmla="*/ 1207944 h 1674418"/>
                <a:gd name="connsiteX13" fmla="*/ 1342323 w 1890700"/>
                <a:gd name="connsiteY13" fmla="*/ 1250640 h 1674418"/>
                <a:gd name="connsiteX14" fmla="*/ 1406367 w 1890700"/>
                <a:gd name="connsiteY14" fmla="*/ 1268430 h 1674418"/>
                <a:gd name="connsiteX15" fmla="*/ 1516664 w 1890700"/>
                <a:gd name="connsiteY15" fmla="*/ 1279104 h 1674418"/>
                <a:gd name="connsiteX16" fmla="*/ 1890700 w 1890700"/>
                <a:gd name="connsiteY16" fmla="*/ 1281439 h 1674418"/>
                <a:gd name="connsiteX17" fmla="*/ 1890039 w 1890700"/>
                <a:gd name="connsiteY17" fmla="*/ 1342753 h 1674418"/>
                <a:gd name="connsiteX18" fmla="*/ 1862942 w 1890700"/>
                <a:gd name="connsiteY18" fmla="*/ 1480609 h 1674418"/>
                <a:gd name="connsiteX19" fmla="*/ 1634478 w 1890700"/>
                <a:gd name="connsiteY19" fmla="*/ 1535081 h 1674418"/>
                <a:gd name="connsiteX20" fmla="*/ 1397978 w 1890700"/>
                <a:gd name="connsiteY20" fmla="*/ 1519738 h 1674418"/>
                <a:gd name="connsiteX21" fmla="*/ 1208087 w 1890700"/>
                <a:gd name="connsiteY21" fmla="*/ 1477377 h 1674418"/>
                <a:gd name="connsiteX22" fmla="*/ 1100381 w 1890700"/>
                <a:gd name="connsiteY22" fmla="*/ 1674039 h 1674418"/>
                <a:gd name="connsiteX23" fmla="*/ 1047011 w 1890700"/>
                <a:gd name="connsiteY23" fmla="*/ 1634902 h 1674418"/>
                <a:gd name="connsiteX24" fmla="*/ 954504 w 1890700"/>
                <a:gd name="connsiteY24" fmla="*/ 1567300 h 1674418"/>
                <a:gd name="connsiteX25" fmla="*/ 879786 w 1890700"/>
                <a:gd name="connsiteY25" fmla="*/ 1485467 h 1674418"/>
                <a:gd name="connsiteX26" fmla="*/ 1054198 w 1890700"/>
                <a:gd name="connsiteY26" fmla="*/ 1280438 h 1674418"/>
                <a:gd name="connsiteX27" fmla="*/ 937142 w 1890700"/>
                <a:gd name="connsiteY27" fmla="*/ 1106856 h 1674418"/>
                <a:gd name="connsiteX28" fmla="*/ 857286 w 1890700"/>
                <a:gd name="connsiteY28" fmla="*/ 876820 h 1674418"/>
                <a:gd name="connsiteX29" fmla="*/ 827195 w 1890700"/>
                <a:gd name="connsiteY29" fmla="*/ 778756 h 1674418"/>
                <a:gd name="connsiteX30" fmla="*/ 797106 w 1890700"/>
                <a:gd name="connsiteY30" fmla="*/ 684800 h 1674418"/>
                <a:gd name="connsiteX31" fmla="*/ 782522 w 1890700"/>
                <a:gd name="connsiteY31" fmla="*/ 593742 h 1674418"/>
                <a:gd name="connsiteX32" fmla="*/ 745316 w 1890700"/>
                <a:gd name="connsiteY32" fmla="*/ 482893 h 1674418"/>
                <a:gd name="connsiteX33" fmla="*/ 695503 w 1890700"/>
                <a:gd name="connsiteY33" fmla="*/ 400620 h 1674418"/>
                <a:gd name="connsiteX34" fmla="*/ 656244 w 1890700"/>
                <a:gd name="connsiteY34" fmla="*/ 332731 h 1674418"/>
                <a:gd name="connsiteX35" fmla="*/ 599793 w 1890700"/>
                <a:gd name="connsiteY35" fmla="*/ 275436 h 1674418"/>
                <a:gd name="connsiteX36" fmla="*/ 461386 w 1890700"/>
                <a:gd name="connsiteY36" fmla="*/ 216734 h 1674418"/>
                <a:gd name="connsiteX37" fmla="*/ 295525 w 1890700"/>
                <a:gd name="connsiteY37" fmla="*/ 177157 h 1674418"/>
                <a:gd name="connsiteX38" fmla="*/ 153299 w 1890700"/>
                <a:gd name="connsiteY38" fmla="*/ 160815 h 1674418"/>
                <a:gd name="connsiteX39" fmla="*/ 0 w 1890700"/>
                <a:gd name="connsiteY39" fmla="*/ 150141 h 1674418"/>
                <a:gd name="connsiteX40" fmla="*/ 2593 w 1890700"/>
                <a:gd name="connsiteY40" fmla="*/ 0 h 1674418"/>
                <a:gd name="connsiteX41" fmla="*/ 142627 w 1890700"/>
                <a:gd name="connsiteY41" fmla="*/ 22121 h 1674418"/>
                <a:gd name="connsiteX0" fmla="*/ 142627 w 1890700"/>
                <a:gd name="connsiteY0" fmla="*/ 22121 h 1674418"/>
                <a:gd name="connsiteX1" fmla="*/ 292414 w 1890700"/>
                <a:gd name="connsiteY1" fmla="*/ 35466 h 1674418"/>
                <a:gd name="connsiteX2" fmla="*/ 501981 w 1890700"/>
                <a:gd name="connsiteY2" fmla="*/ 70159 h 1674418"/>
                <a:gd name="connsiteX3" fmla="*/ 642063 w 1890700"/>
                <a:gd name="connsiteY3" fmla="*/ 113638 h 1674418"/>
                <a:gd name="connsiteX4" fmla="*/ 735535 w 1890700"/>
                <a:gd name="connsiteY4" fmla="*/ 155670 h 1674418"/>
                <a:gd name="connsiteX5" fmla="*/ 858438 w 1890700"/>
                <a:gd name="connsiteY5" fmla="*/ 247291 h 1674418"/>
                <a:gd name="connsiteX6" fmla="*/ 950946 w 1890700"/>
                <a:gd name="connsiteY6" fmla="*/ 375378 h 1674418"/>
                <a:gd name="connsiteX7" fmla="*/ 1000758 w 1890700"/>
                <a:gd name="connsiteY7" fmla="*/ 482117 h 1674418"/>
                <a:gd name="connsiteX8" fmla="*/ 1047011 w 1890700"/>
                <a:gd name="connsiteY8" fmla="*/ 620878 h 1674418"/>
                <a:gd name="connsiteX9" fmla="*/ 1107497 w 1890700"/>
                <a:gd name="connsiteY9" fmla="*/ 873495 h 1674418"/>
                <a:gd name="connsiteX10" fmla="*/ 1146635 w 1890700"/>
                <a:gd name="connsiteY10" fmla="*/ 1040719 h 1674418"/>
                <a:gd name="connsiteX11" fmla="*/ 1200004 w 1890700"/>
                <a:gd name="connsiteY11" fmla="*/ 1143901 h 1674418"/>
                <a:gd name="connsiteX12" fmla="*/ 1278280 w 1890700"/>
                <a:gd name="connsiteY12" fmla="*/ 1207944 h 1674418"/>
                <a:gd name="connsiteX13" fmla="*/ 1342323 w 1890700"/>
                <a:gd name="connsiteY13" fmla="*/ 1250640 h 1674418"/>
                <a:gd name="connsiteX14" fmla="*/ 1406367 w 1890700"/>
                <a:gd name="connsiteY14" fmla="*/ 1268430 h 1674418"/>
                <a:gd name="connsiteX15" fmla="*/ 1516664 w 1890700"/>
                <a:gd name="connsiteY15" fmla="*/ 1279104 h 1674418"/>
                <a:gd name="connsiteX16" fmla="*/ 1890700 w 1890700"/>
                <a:gd name="connsiteY16" fmla="*/ 1281439 h 1674418"/>
                <a:gd name="connsiteX17" fmla="*/ 1890039 w 1890700"/>
                <a:gd name="connsiteY17" fmla="*/ 1342753 h 1674418"/>
                <a:gd name="connsiteX18" fmla="*/ 1862942 w 1890700"/>
                <a:gd name="connsiteY18" fmla="*/ 1480609 h 1674418"/>
                <a:gd name="connsiteX19" fmla="*/ 1634478 w 1890700"/>
                <a:gd name="connsiteY19" fmla="*/ 1535081 h 1674418"/>
                <a:gd name="connsiteX20" fmla="*/ 1397978 w 1890700"/>
                <a:gd name="connsiteY20" fmla="*/ 1519738 h 1674418"/>
                <a:gd name="connsiteX21" fmla="*/ 1208087 w 1890700"/>
                <a:gd name="connsiteY21" fmla="*/ 1477377 h 1674418"/>
                <a:gd name="connsiteX22" fmla="*/ 1100381 w 1890700"/>
                <a:gd name="connsiteY22" fmla="*/ 1674039 h 1674418"/>
                <a:gd name="connsiteX23" fmla="*/ 1047011 w 1890700"/>
                <a:gd name="connsiteY23" fmla="*/ 1634902 h 1674418"/>
                <a:gd name="connsiteX24" fmla="*/ 954504 w 1890700"/>
                <a:gd name="connsiteY24" fmla="*/ 1567300 h 1674418"/>
                <a:gd name="connsiteX25" fmla="*/ 1191947 w 1890700"/>
                <a:gd name="connsiteY25" fmla="*/ 1399085 h 1674418"/>
                <a:gd name="connsiteX26" fmla="*/ 1054198 w 1890700"/>
                <a:gd name="connsiteY26" fmla="*/ 1280438 h 1674418"/>
                <a:gd name="connsiteX27" fmla="*/ 937142 w 1890700"/>
                <a:gd name="connsiteY27" fmla="*/ 1106856 h 1674418"/>
                <a:gd name="connsiteX28" fmla="*/ 857286 w 1890700"/>
                <a:gd name="connsiteY28" fmla="*/ 876820 h 1674418"/>
                <a:gd name="connsiteX29" fmla="*/ 827195 w 1890700"/>
                <a:gd name="connsiteY29" fmla="*/ 778756 h 1674418"/>
                <a:gd name="connsiteX30" fmla="*/ 797106 w 1890700"/>
                <a:gd name="connsiteY30" fmla="*/ 684800 h 1674418"/>
                <a:gd name="connsiteX31" fmla="*/ 782522 w 1890700"/>
                <a:gd name="connsiteY31" fmla="*/ 593742 h 1674418"/>
                <a:gd name="connsiteX32" fmla="*/ 745316 w 1890700"/>
                <a:gd name="connsiteY32" fmla="*/ 482893 h 1674418"/>
                <a:gd name="connsiteX33" fmla="*/ 695503 w 1890700"/>
                <a:gd name="connsiteY33" fmla="*/ 400620 h 1674418"/>
                <a:gd name="connsiteX34" fmla="*/ 656244 w 1890700"/>
                <a:gd name="connsiteY34" fmla="*/ 332731 h 1674418"/>
                <a:gd name="connsiteX35" fmla="*/ 599793 w 1890700"/>
                <a:gd name="connsiteY35" fmla="*/ 275436 h 1674418"/>
                <a:gd name="connsiteX36" fmla="*/ 461386 w 1890700"/>
                <a:gd name="connsiteY36" fmla="*/ 216734 h 1674418"/>
                <a:gd name="connsiteX37" fmla="*/ 295525 w 1890700"/>
                <a:gd name="connsiteY37" fmla="*/ 177157 h 1674418"/>
                <a:gd name="connsiteX38" fmla="*/ 153299 w 1890700"/>
                <a:gd name="connsiteY38" fmla="*/ 160815 h 1674418"/>
                <a:gd name="connsiteX39" fmla="*/ 0 w 1890700"/>
                <a:gd name="connsiteY39" fmla="*/ 150141 h 1674418"/>
                <a:gd name="connsiteX40" fmla="*/ 2593 w 1890700"/>
                <a:gd name="connsiteY40" fmla="*/ 0 h 1674418"/>
                <a:gd name="connsiteX41" fmla="*/ 142627 w 1890700"/>
                <a:gd name="connsiteY41" fmla="*/ 22121 h 1674418"/>
                <a:gd name="connsiteX0" fmla="*/ 142627 w 1890700"/>
                <a:gd name="connsiteY0" fmla="*/ 22121 h 1674418"/>
                <a:gd name="connsiteX1" fmla="*/ 292414 w 1890700"/>
                <a:gd name="connsiteY1" fmla="*/ 35466 h 1674418"/>
                <a:gd name="connsiteX2" fmla="*/ 501981 w 1890700"/>
                <a:gd name="connsiteY2" fmla="*/ 70159 h 1674418"/>
                <a:gd name="connsiteX3" fmla="*/ 642063 w 1890700"/>
                <a:gd name="connsiteY3" fmla="*/ 113638 h 1674418"/>
                <a:gd name="connsiteX4" fmla="*/ 735535 w 1890700"/>
                <a:gd name="connsiteY4" fmla="*/ 155670 h 1674418"/>
                <a:gd name="connsiteX5" fmla="*/ 858438 w 1890700"/>
                <a:gd name="connsiteY5" fmla="*/ 247291 h 1674418"/>
                <a:gd name="connsiteX6" fmla="*/ 950946 w 1890700"/>
                <a:gd name="connsiteY6" fmla="*/ 375378 h 1674418"/>
                <a:gd name="connsiteX7" fmla="*/ 1000758 w 1890700"/>
                <a:gd name="connsiteY7" fmla="*/ 482117 h 1674418"/>
                <a:gd name="connsiteX8" fmla="*/ 1047011 w 1890700"/>
                <a:gd name="connsiteY8" fmla="*/ 620878 h 1674418"/>
                <a:gd name="connsiteX9" fmla="*/ 1107497 w 1890700"/>
                <a:gd name="connsiteY9" fmla="*/ 873495 h 1674418"/>
                <a:gd name="connsiteX10" fmla="*/ 1146635 w 1890700"/>
                <a:gd name="connsiteY10" fmla="*/ 1040719 h 1674418"/>
                <a:gd name="connsiteX11" fmla="*/ 1200004 w 1890700"/>
                <a:gd name="connsiteY11" fmla="*/ 1143901 h 1674418"/>
                <a:gd name="connsiteX12" fmla="*/ 1278280 w 1890700"/>
                <a:gd name="connsiteY12" fmla="*/ 1207944 h 1674418"/>
                <a:gd name="connsiteX13" fmla="*/ 1342323 w 1890700"/>
                <a:gd name="connsiteY13" fmla="*/ 1250640 h 1674418"/>
                <a:gd name="connsiteX14" fmla="*/ 1406367 w 1890700"/>
                <a:gd name="connsiteY14" fmla="*/ 1268430 h 1674418"/>
                <a:gd name="connsiteX15" fmla="*/ 1516664 w 1890700"/>
                <a:gd name="connsiteY15" fmla="*/ 1279104 h 1674418"/>
                <a:gd name="connsiteX16" fmla="*/ 1890700 w 1890700"/>
                <a:gd name="connsiteY16" fmla="*/ 1281439 h 1674418"/>
                <a:gd name="connsiteX17" fmla="*/ 1890039 w 1890700"/>
                <a:gd name="connsiteY17" fmla="*/ 1342753 h 1674418"/>
                <a:gd name="connsiteX18" fmla="*/ 1862942 w 1890700"/>
                <a:gd name="connsiteY18" fmla="*/ 1480609 h 1674418"/>
                <a:gd name="connsiteX19" fmla="*/ 1697814 w 1890700"/>
                <a:gd name="connsiteY19" fmla="*/ 1476715 h 1674418"/>
                <a:gd name="connsiteX20" fmla="*/ 1397978 w 1890700"/>
                <a:gd name="connsiteY20" fmla="*/ 1519738 h 1674418"/>
                <a:gd name="connsiteX21" fmla="*/ 1208087 w 1890700"/>
                <a:gd name="connsiteY21" fmla="*/ 1477377 h 1674418"/>
                <a:gd name="connsiteX22" fmla="*/ 1100381 w 1890700"/>
                <a:gd name="connsiteY22" fmla="*/ 1674039 h 1674418"/>
                <a:gd name="connsiteX23" fmla="*/ 1047011 w 1890700"/>
                <a:gd name="connsiteY23" fmla="*/ 1634902 h 1674418"/>
                <a:gd name="connsiteX24" fmla="*/ 954504 w 1890700"/>
                <a:gd name="connsiteY24" fmla="*/ 1567300 h 1674418"/>
                <a:gd name="connsiteX25" fmla="*/ 1191947 w 1890700"/>
                <a:gd name="connsiteY25" fmla="*/ 1399085 h 1674418"/>
                <a:gd name="connsiteX26" fmla="*/ 1054198 w 1890700"/>
                <a:gd name="connsiteY26" fmla="*/ 1280438 h 1674418"/>
                <a:gd name="connsiteX27" fmla="*/ 937142 w 1890700"/>
                <a:gd name="connsiteY27" fmla="*/ 1106856 h 1674418"/>
                <a:gd name="connsiteX28" fmla="*/ 857286 w 1890700"/>
                <a:gd name="connsiteY28" fmla="*/ 876820 h 1674418"/>
                <a:gd name="connsiteX29" fmla="*/ 827195 w 1890700"/>
                <a:gd name="connsiteY29" fmla="*/ 778756 h 1674418"/>
                <a:gd name="connsiteX30" fmla="*/ 797106 w 1890700"/>
                <a:gd name="connsiteY30" fmla="*/ 684800 h 1674418"/>
                <a:gd name="connsiteX31" fmla="*/ 782522 w 1890700"/>
                <a:gd name="connsiteY31" fmla="*/ 593742 h 1674418"/>
                <a:gd name="connsiteX32" fmla="*/ 745316 w 1890700"/>
                <a:gd name="connsiteY32" fmla="*/ 482893 h 1674418"/>
                <a:gd name="connsiteX33" fmla="*/ 695503 w 1890700"/>
                <a:gd name="connsiteY33" fmla="*/ 400620 h 1674418"/>
                <a:gd name="connsiteX34" fmla="*/ 656244 w 1890700"/>
                <a:gd name="connsiteY34" fmla="*/ 332731 h 1674418"/>
                <a:gd name="connsiteX35" fmla="*/ 599793 w 1890700"/>
                <a:gd name="connsiteY35" fmla="*/ 275436 h 1674418"/>
                <a:gd name="connsiteX36" fmla="*/ 461386 w 1890700"/>
                <a:gd name="connsiteY36" fmla="*/ 216734 h 1674418"/>
                <a:gd name="connsiteX37" fmla="*/ 295525 w 1890700"/>
                <a:gd name="connsiteY37" fmla="*/ 177157 h 1674418"/>
                <a:gd name="connsiteX38" fmla="*/ 153299 w 1890700"/>
                <a:gd name="connsiteY38" fmla="*/ 160815 h 1674418"/>
                <a:gd name="connsiteX39" fmla="*/ 0 w 1890700"/>
                <a:gd name="connsiteY39" fmla="*/ 150141 h 1674418"/>
                <a:gd name="connsiteX40" fmla="*/ 2593 w 1890700"/>
                <a:gd name="connsiteY40" fmla="*/ 0 h 1674418"/>
                <a:gd name="connsiteX41" fmla="*/ 142627 w 1890700"/>
                <a:gd name="connsiteY41" fmla="*/ 22121 h 1674418"/>
                <a:gd name="connsiteX0" fmla="*/ 142627 w 1890700"/>
                <a:gd name="connsiteY0" fmla="*/ 22121 h 1674418"/>
                <a:gd name="connsiteX1" fmla="*/ 292414 w 1890700"/>
                <a:gd name="connsiteY1" fmla="*/ 35466 h 1674418"/>
                <a:gd name="connsiteX2" fmla="*/ 501981 w 1890700"/>
                <a:gd name="connsiteY2" fmla="*/ 70159 h 1674418"/>
                <a:gd name="connsiteX3" fmla="*/ 642063 w 1890700"/>
                <a:gd name="connsiteY3" fmla="*/ 113638 h 1674418"/>
                <a:gd name="connsiteX4" fmla="*/ 735535 w 1890700"/>
                <a:gd name="connsiteY4" fmla="*/ 155670 h 1674418"/>
                <a:gd name="connsiteX5" fmla="*/ 858438 w 1890700"/>
                <a:gd name="connsiteY5" fmla="*/ 247291 h 1674418"/>
                <a:gd name="connsiteX6" fmla="*/ 950946 w 1890700"/>
                <a:gd name="connsiteY6" fmla="*/ 375378 h 1674418"/>
                <a:gd name="connsiteX7" fmla="*/ 1000758 w 1890700"/>
                <a:gd name="connsiteY7" fmla="*/ 482117 h 1674418"/>
                <a:gd name="connsiteX8" fmla="*/ 1047011 w 1890700"/>
                <a:gd name="connsiteY8" fmla="*/ 620878 h 1674418"/>
                <a:gd name="connsiteX9" fmla="*/ 1107497 w 1890700"/>
                <a:gd name="connsiteY9" fmla="*/ 873495 h 1674418"/>
                <a:gd name="connsiteX10" fmla="*/ 1146635 w 1890700"/>
                <a:gd name="connsiteY10" fmla="*/ 1040719 h 1674418"/>
                <a:gd name="connsiteX11" fmla="*/ 1200004 w 1890700"/>
                <a:gd name="connsiteY11" fmla="*/ 1143901 h 1674418"/>
                <a:gd name="connsiteX12" fmla="*/ 1278280 w 1890700"/>
                <a:gd name="connsiteY12" fmla="*/ 1207944 h 1674418"/>
                <a:gd name="connsiteX13" fmla="*/ 1342323 w 1890700"/>
                <a:gd name="connsiteY13" fmla="*/ 1250640 h 1674418"/>
                <a:gd name="connsiteX14" fmla="*/ 1406367 w 1890700"/>
                <a:gd name="connsiteY14" fmla="*/ 1268430 h 1674418"/>
                <a:gd name="connsiteX15" fmla="*/ 1516664 w 1890700"/>
                <a:gd name="connsiteY15" fmla="*/ 1279104 h 1674418"/>
                <a:gd name="connsiteX16" fmla="*/ 1890700 w 1890700"/>
                <a:gd name="connsiteY16" fmla="*/ 1281439 h 1674418"/>
                <a:gd name="connsiteX17" fmla="*/ 1890039 w 1890700"/>
                <a:gd name="connsiteY17" fmla="*/ 1342753 h 1674418"/>
                <a:gd name="connsiteX18" fmla="*/ 1862942 w 1890700"/>
                <a:gd name="connsiteY18" fmla="*/ 1480609 h 1674418"/>
                <a:gd name="connsiteX19" fmla="*/ 1697814 w 1890700"/>
                <a:gd name="connsiteY19" fmla="*/ 1476715 h 1674418"/>
                <a:gd name="connsiteX20" fmla="*/ 1506555 w 1890700"/>
                <a:gd name="connsiteY20" fmla="*/ 1466041 h 1674418"/>
                <a:gd name="connsiteX21" fmla="*/ 1208087 w 1890700"/>
                <a:gd name="connsiteY21" fmla="*/ 1477377 h 1674418"/>
                <a:gd name="connsiteX22" fmla="*/ 1100381 w 1890700"/>
                <a:gd name="connsiteY22" fmla="*/ 1674039 h 1674418"/>
                <a:gd name="connsiteX23" fmla="*/ 1047011 w 1890700"/>
                <a:gd name="connsiteY23" fmla="*/ 1634902 h 1674418"/>
                <a:gd name="connsiteX24" fmla="*/ 954504 w 1890700"/>
                <a:gd name="connsiteY24" fmla="*/ 1567300 h 1674418"/>
                <a:gd name="connsiteX25" fmla="*/ 1191947 w 1890700"/>
                <a:gd name="connsiteY25" fmla="*/ 1399085 h 1674418"/>
                <a:gd name="connsiteX26" fmla="*/ 1054198 w 1890700"/>
                <a:gd name="connsiteY26" fmla="*/ 1280438 h 1674418"/>
                <a:gd name="connsiteX27" fmla="*/ 937142 w 1890700"/>
                <a:gd name="connsiteY27" fmla="*/ 1106856 h 1674418"/>
                <a:gd name="connsiteX28" fmla="*/ 857286 w 1890700"/>
                <a:gd name="connsiteY28" fmla="*/ 876820 h 1674418"/>
                <a:gd name="connsiteX29" fmla="*/ 827195 w 1890700"/>
                <a:gd name="connsiteY29" fmla="*/ 778756 h 1674418"/>
                <a:gd name="connsiteX30" fmla="*/ 797106 w 1890700"/>
                <a:gd name="connsiteY30" fmla="*/ 684800 h 1674418"/>
                <a:gd name="connsiteX31" fmla="*/ 782522 w 1890700"/>
                <a:gd name="connsiteY31" fmla="*/ 593742 h 1674418"/>
                <a:gd name="connsiteX32" fmla="*/ 745316 w 1890700"/>
                <a:gd name="connsiteY32" fmla="*/ 482893 h 1674418"/>
                <a:gd name="connsiteX33" fmla="*/ 695503 w 1890700"/>
                <a:gd name="connsiteY33" fmla="*/ 400620 h 1674418"/>
                <a:gd name="connsiteX34" fmla="*/ 656244 w 1890700"/>
                <a:gd name="connsiteY34" fmla="*/ 332731 h 1674418"/>
                <a:gd name="connsiteX35" fmla="*/ 599793 w 1890700"/>
                <a:gd name="connsiteY35" fmla="*/ 275436 h 1674418"/>
                <a:gd name="connsiteX36" fmla="*/ 461386 w 1890700"/>
                <a:gd name="connsiteY36" fmla="*/ 216734 h 1674418"/>
                <a:gd name="connsiteX37" fmla="*/ 295525 w 1890700"/>
                <a:gd name="connsiteY37" fmla="*/ 177157 h 1674418"/>
                <a:gd name="connsiteX38" fmla="*/ 153299 w 1890700"/>
                <a:gd name="connsiteY38" fmla="*/ 160815 h 1674418"/>
                <a:gd name="connsiteX39" fmla="*/ 0 w 1890700"/>
                <a:gd name="connsiteY39" fmla="*/ 150141 h 1674418"/>
                <a:gd name="connsiteX40" fmla="*/ 2593 w 1890700"/>
                <a:gd name="connsiteY40" fmla="*/ 0 h 1674418"/>
                <a:gd name="connsiteX41" fmla="*/ 142627 w 1890700"/>
                <a:gd name="connsiteY41" fmla="*/ 22121 h 1674418"/>
                <a:gd name="connsiteX0" fmla="*/ 142627 w 1912707"/>
                <a:gd name="connsiteY0" fmla="*/ 22121 h 1674418"/>
                <a:gd name="connsiteX1" fmla="*/ 292414 w 1912707"/>
                <a:gd name="connsiteY1" fmla="*/ 35466 h 1674418"/>
                <a:gd name="connsiteX2" fmla="*/ 501981 w 1912707"/>
                <a:gd name="connsiteY2" fmla="*/ 70159 h 1674418"/>
                <a:gd name="connsiteX3" fmla="*/ 642063 w 1912707"/>
                <a:gd name="connsiteY3" fmla="*/ 113638 h 1674418"/>
                <a:gd name="connsiteX4" fmla="*/ 735535 w 1912707"/>
                <a:gd name="connsiteY4" fmla="*/ 155670 h 1674418"/>
                <a:gd name="connsiteX5" fmla="*/ 858438 w 1912707"/>
                <a:gd name="connsiteY5" fmla="*/ 247291 h 1674418"/>
                <a:gd name="connsiteX6" fmla="*/ 950946 w 1912707"/>
                <a:gd name="connsiteY6" fmla="*/ 375378 h 1674418"/>
                <a:gd name="connsiteX7" fmla="*/ 1000758 w 1912707"/>
                <a:gd name="connsiteY7" fmla="*/ 482117 h 1674418"/>
                <a:gd name="connsiteX8" fmla="*/ 1047011 w 1912707"/>
                <a:gd name="connsiteY8" fmla="*/ 620878 h 1674418"/>
                <a:gd name="connsiteX9" fmla="*/ 1107497 w 1912707"/>
                <a:gd name="connsiteY9" fmla="*/ 873495 h 1674418"/>
                <a:gd name="connsiteX10" fmla="*/ 1146635 w 1912707"/>
                <a:gd name="connsiteY10" fmla="*/ 1040719 h 1674418"/>
                <a:gd name="connsiteX11" fmla="*/ 1200004 w 1912707"/>
                <a:gd name="connsiteY11" fmla="*/ 1143901 h 1674418"/>
                <a:gd name="connsiteX12" fmla="*/ 1278280 w 1912707"/>
                <a:gd name="connsiteY12" fmla="*/ 1207944 h 1674418"/>
                <a:gd name="connsiteX13" fmla="*/ 1342323 w 1912707"/>
                <a:gd name="connsiteY13" fmla="*/ 1250640 h 1674418"/>
                <a:gd name="connsiteX14" fmla="*/ 1406367 w 1912707"/>
                <a:gd name="connsiteY14" fmla="*/ 1268430 h 1674418"/>
                <a:gd name="connsiteX15" fmla="*/ 1516664 w 1912707"/>
                <a:gd name="connsiteY15" fmla="*/ 1279104 h 1674418"/>
                <a:gd name="connsiteX16" fmla="*/ 1890700 w 1912707"/>
                <a:gd name="connsiteY16" fmla="*/ 1281439 h 1674418"/>
                <a:gd name="connsiteX17" fmla="*/ 1890039 w 1912707"/>
                <a:gd name="connsiteY17" fmla="*/ 1342753 h 1674418"/>
                <a:gd name="connsiteX18" fmla="*/ 1912707 w 1912707"/>
                <a:gd name="connsiteY18" fmla="*/ 1473605 h 1674418"/>
                <a:gd name="connsiteX19" fmla="*/ 1697814 w 1912707"/>
                <a:gd name="connsiteY19" fmla="*/ 1476715 h 1674418"/>
                <a:gd name="connsiteX20" fmla="*/ 1506555 w 1912707"/>
                <a:gd name="connsiteY20" fmla="*/ 1466041 h 1674418"/>
                <a:gd name="connsiteX21" fmla="*/ 1208087 w 1912707"/>
                <a:gd name="connsiteY21" fmla="*/ 1477377 h 1674418"/>
                <a:gd name="connsiteX22" fmla="*/ 1100381 w 1912707"/>
                <a:gd name="connsiteY22" fmla="*/ 1674039 h 1674418"/>
                <a:gd name="connsiteX23" fmla="*/ 1047011 w 1912707"/>
                <a:gd name="connsiteY23" fmla="*/ 1634902 h 1674418"/>
                <a:gd name="connsiteX24" fmla="*/ 954504 w 1912707"/>
                <a:gd name="connsiteY24" fmla="*/ 1567300 h 1674418"/>
                <a:gd name="connsiteX25" fmla="*/ 1191947 w 1912707"/>
                <a:gd name="connsiteY25" fmla="*/ 1399085 h 1674418"/>
                <a:gd name="connsiteX26" fmla="*/ 1054198 w 1912707"/>
                <a:gd name="connsiteY26" fmla="*/ 1280438 h 1674418"/>
                <a:gd name="connsiteX27" fmla="*/ 937142 w 1912707"/>
                <a:gd name="connsiteY27" fmla="*/ 1106856 h 1674418"/>
                <a:gd name="connsiteX28" fmla="*/ 857286 w 1912707"/>
                <a:gd name="connsiteY28" fmla="*/ 876820 h 1674418"/>
                <a:gd name="connsiteX29" fmla="*/ 827195 w 1912707"/>
                <a:gd name="connsiteY29" fmla="*/ 778756 h 1674418"/>
                <a:gd name="connsiteX30" fmla="*/ 797106 w 1912707"/>
                <a:gd name="connsiteY30" fmla="*/ 684800 h 1674418"/>
                <a:gd name="connsiteX31" fmla="*/ 782522 w 1912707"/>
                <a:gd name="connsiteY31" fmla="*/ 593742 h 1674418"/>
                <a:gd name="connsiteX32" fmla="*/ 745316 w 1912707"/>
                <a:gd name="connsiteY32" fmla="*/ 482893 h 1674418"/>
                <a:gd name="connsiteX33" fmla="*/ 695503 w 1912707"/>
                <a:gd name="connsiteY33" fmla="*/ 400620 h 1674418"/>
                <a:gd name="connsiteX34" fmla="*/ 656244 w 1912707"/>
                <a:gd name="connsiteY34" fmla="*/ 332731 h 1674418"/>
                <a:gd name="connsiteX35" fmla="*/ 599793 w 1912707"/>
                <a:gd name="connsiteY35" fmla="*/ 275436 h 1674418"/>
                <a:gd name="connsiteX36" fmla="*/ 461386 w 1912707"/>
                <a:gd name="connsiteY36" fmla="*/ 216734 h 1674418"/>
                <a:gd name="connsiteX37" fmla="*/ 295525 w 1912707"/>
                <a:gd name="connsiteY37" fmla="*/ 177157 h 1674418"/>
                <a:gd name="connsiteX38" fmla="*/ 153299 w 1912707"/>
                <a:gd name="connsiteY38" fmla="*/ 160815 h 1674418"/>
                <a:gd name="connsiteX39" fmla="*/ 0 w 1912707"/>
                <a:gd name="connsiteY39" fmla="*/ 150141 h 1674418"/>
                <a:gd name="connsiteX40" fmla="*/ 2593 w 1912707"/>
                <a:gd name="connsiteY40" fmla="*/ 0 h 1674418"/>
                <a:gd name="connsiteX41" fmla="*/ 142627 w 1912707"/>
                <a:gd name="connsiteY41" fmla="*/ 22121 h 1674418"/>
                <a:gd name="connsiteX0" fmla="*/ 142627 w 1912707"/>
                <a:gd name="connsiteY0" fmla="*/ 22121 h 1674386"/>
                <a:gd name="connsiteX1" fmla="*/ 292414 w 1912707"/>
                <a:gd name="connsiteY1" fmla="*/ 35466 h 1674386"/>
                <a:gd name="connsiteX2" fmla="*/ 501981 w 1912707"/>
                <a:gd name="connsiteY2" fmla="*/ 70159 h 1674386"/>
                <a:gd name="connsiteX3" fmla="*/ 642063 w 1912707"/>
                <a:gd name="connsiteY3" fmla="*/ 113638 h 1674386"/>
                <a:gd name="connsiteX4" fmla="*/ 735535 w 1912707"/>
                <a:gd name="connsiteY4" fmla="*/ 155670 h 1674386"/>
                <a:gd name="connsiteX5" fmla="*/ 858438 w 1912707"/>
                <a:gd name="connsiteY5" fmla="*/ 247291 h 1674386"/>
                <a:gd name="connsiteX6" fmla="*/ 950946 w 1912707"/>
                <a:gd name="connsiteY6" fmla="*/ 375378 h 1674386"/>
                <a:gd name="connsiteX7" fmla="*/ 1000758 w 1912707"/>
                <a:gd name="connsiteY7" fmla="*/ 482117 h 1674386"/>
                <a:gd name="connsiteX8" fmla="*/ 1047011 w 1912707"/>
                <a:gd name="connsiteY8" fmla="*/ 620878 h 1674386"/>
                <a:gd name="connsiteX9" fmla="*/ 1107497 w 1912707"/>
                <a:gd name="connsiteY9" fmla="*/ 873495 h 1674386"/>
                <a:gd name="connsiteX10" fmla="*/ 1146635 w 1912707"/>
                <a:gd name="connsiteY10" fmla="*/ 1040719 h 1674386"/>
                <a:gd name="connsiteX11" fmla="*/ 1200004 w 1912707"/>
                <a:gd name="connsiteY11" fmla="*/ 1143901 h 1674386"/>
                <a:gd name="connsiteX12" fmla="*/ 1278280 w 1912707"/>
                <a:gd name="connsiteY12" fmla="*/ 1207944 h 1674386"/>
                <a:gd name="connsiteX13" fmla="*/ 1342323 w 1912707"/>
                <a:gd name="connsiteY13" fmla="*/ 1250640 h 1674386"/>
                <a:gd name="connsiteX14" fmla="*/ 1406367 w 1912707"/>
                <a:gd name="connsiteY14" fmla="*/ 1268430 h 1674386"/>
                <a:gd name="connsiteX15" fmla="*/ 1516664 w 1912707"/>
                <a:gd name="connsiteY15" fmla="*/ 1279104 h 1674386"/>
                <a:gd name="connsiteX16" fmla="*/ 1890700 w 1912707"/>
                <a:gd name="connsiteY16" fmla="*/ 1281439 h 1674386"/>
                <a:gd name="connsiteX17" fmla="*/ 1890039 w 1912707"/>
                <a:gd name="connsiteY17" fmla="*/ 1342753 h 1674386"/>
                <a:gd name="connsiteX18" fmla="*/ 1912707 w 1912707"/>
                <a:gd name="connsiteY18" fmla="*/ 1473605 h 1674386"/>
                <a:gd name="connsiteX19" fmla="*/ 1697814 w 1912707"/>
                <a:gd name="connsiteY19" fmla="*/ 1476715 h 1674386"/>
                <a:gd name="connsiteX20" fmla="*/ 1506555 w 1912707"/>
                <a:gd name="connsiteY20" fmla="*/ 1466041 h 1674386"/>
                <a:gd name="connsiteX21" fmla="*/ 1389050 w 1912707"/>
                <a:gd name="connsiteY21" fmla="*/ 1456366 h 1674386"/>
                <a:gd name="connsiteX22" fmla="*/ 1100381 w 1912707"/>
                <a:gd name="connsiteY22" fmla="*/ 1674039 h 1674386"/>
                <a:gd name="connsiteX23" fmla="*/ 1047011 w 1912707"/>
                <a:gd name="connsiteY23" fmla="*/ 1634902 h 1674386"/>
                <a:gd name="connsiteX24" fmla="*/ 954504 w 1912707"/>
                <a:gd name="connsiteY24" fmla="*/ 1567300 h 1674386"/>
                <a:gd name="connsiteX25" fmla="*/ 1191947 w 1912707"/>
                <a:gd name="connsiteY25" fmla="*/ 1399085 h 1674386"/>
                <a:gd name="connsiteX26" fmla="*/ 1054198 w 1912707"/>
                <a:gd name="connsiteY26" fmla="*/ 1280438 h 1674386"/>
                <a:gd name="connsiteX27" fmla="*/ 937142 w 1912707"/>
                <a:gd name="connsiteY27" fmla="*/ 1106856 h 1674386"/>
                <a:gd name="connsiteX28" fmla="*/ 857286 w 1912707"/>
                <a:gd name="connsiteY28" fmla="*/ 876820 h 1674386"/>
                <a:gd name="connsiteX29" fmla="*/ 827195 w 1912707"/>
                <a:gd name="connsiteY29" fmla="*/ 778756 h 1674386"/>
                <a:gd name="connsiteX30" fmla="*/ 797106 w 1912707"/>
                <a:gd name="connsiteY30" fmla="*/ 684800 h 1674386"/>
                <a:gd name="connsiteX31" fmla="*/ 782522 w 1912707"/>
                <a:gd name="connsiteY31" fmla="*/ 593742 h 1674386"/>
                <a:gd name="connsiteX32" fmla="*/ 745316 w 1912707"/>
                <a:gd name="connsiteY32" fmla="*/ 482893 h 1674386"/>
                <a:gd name="connsiteX33" fmla="*/ 695503 w 1912707"/>
                <a:gd name="connsiteY33" fmla="*/ 400620 h 1674386"/>
                <a:gd name="connsiteX34" fmla="*/ 656244 w 1912707"/>
                <a:gd name="connsiteY34" fmla="*/ 332731 h 1674386"/>
                <a:gd name="connsiteX35" fmla="*/ 599793 w 1912707"/>
                <a:gd name="connsiteY35" fmla="*/ 275436 h 1674386"/>
                <a:gd name="connsiteX36" fmla="*/ 461386 w 1912707"/>
                <a:gd name="connsiteY36" fmla="*/ 216734 h 1674386"/>
                <a:gd name="connsiteX37" fmla="*/ 295525 w 1912707"/>
                <a:gd name="connsiteY37" fmla="*/ 177157 h 1674386"/>
                <a:gd name="connsiteX38" fmla="*/ 153299 w 1912707"/>
                <a:gd name="connsiteY38" fmla="*/ 160815 h 1674386"/>
                <a:gd name="connsiteX39" fmla="*/ 0 w 1912707"/>
                <a:gd name="connsiteY39" fmla="*/ 150141 h 1674386"/>
                <a:gd name="connsiteX40" fmla="*/ 2593 w 1912707"/>
                <a:gd name="connsiteY40" fmla="*/ 0 h 1674386"/>
                <a:gd name="connsiteX41" fmla="*/ 142627 w 1912707"/>
                <a:gd name="connsiteY41" fmla="*/ 22121 h 1674386"/>
                <a:gd name="connsiteX0" fmla="*/ 142627 w 1912707"/>
                <a:gd name="connsiteY0" fmla="*/ 22121 h 1634902"/>
                <a:gd name="connsiteX1" fmla="*/ 292414 w 1912707"/>
                <a:gd name="connsiteY1" fmla="*/ 35466 h 1634902"/>
                <a:gd name="connsiteX2" fmla="*/ 501981 w 1912707"/>
                <a:gd name="connsiteY2" fmla="*/ 70159 h 1634902"/>
                <a:gd name="connsiteX3" fmla="*/ 642063 w 1912707"/>
                <a:gd name="connsiteY3" fmla="*/ 113638 h 1634902"/>
                <a:gd name="connsiteX4" fmla="*/ 735535 w 1912707"/>
                <a:gd name="connsiteY4" fmla="*/ 155670 h 1634902"/>
                <a:gd name="connsiteX5" fmla="*/ 858438 w 1912707"/>
                <a:gd name="connsiteY5" fmla="*/ 247291 h 1634902"/>
                <a:gd name="connsiteX6" fmla="*/ 950946 w 1912707"/>
                <a:gd name="connsiteY6" fmla="*/ 375378 h 1634902"/>
                <a:gd name="connsiteX7" fmla="*/ 1000758 w 1912707"/>
                <a:gd name="connsiteY7" fmla="*/ 482117 h 1634902"/>
                <a:gd name="connsiteX8" fmla="*/ 1047011 w 1912707"/>
                <a:gd name="connsiteY8" fmla="*/ 620878 h 1634902"/>
                <a:gd name="connsiteX9" fmla="*/ 1107497 w 1912707"/>
                <a:gd name="connsiteY9" fmla="*/ 873495 h 1634902"/>
                <a:gd name="connsiteX10" fmla="*/ 1146635 w 1912707"/>
                <a:gd name="connsiteY10" fmla="*/ 1040719 h 1634902"/>
                <a:gd name="connsiteX11" fmla="*/ 1200004 w 1912707"/>
                <a:gd name="connsiteY11" fmla="*/ 1143901 h 1634902"/>
                <a:gd name="connsiteX12" fmla="*/ 1278280 w 1912707"/>
                <a:gd name="connsiteY12" fmla="*/ 1207944 h 1634902"/>
                <a:gd name="connsiteX13" fmla="*/ 1342323 w 1912707"/>
                <a:gd name="connsiteY13" fmla="*/ 1250640 h 1634902"/>
                <a:gd name="connsiteX14" fmla="*/ 1406367 w 1912707"/>
                <a:gd name="connsiteY14" fmla="*/ 1268430 h 1634902"/>
                <a:gd name="connsiteX15" fmla="*/ 1516664 w 1912707"/>
                <a:gd name="connsiteY15" fmla="*/ 1279104 h 1634902"/>
                <a:gd name="connsiteX16" fmla="*/ 1890700 w 1912707"/>
                <a:gd name="connsiteY16" fmla="*/ 1281439 h 1634902"/>
                <a:gd name="connsiteX17" fmla="*/ 1890039 w 1912707"/>
                <a:gd name="connsiteY17" fmla="*/ 1342753 h 1634902"/>
                <a:gd name="connsiteX18" fmla="*/ 1912707 w 1912707"/>
                <a:gd name="connsiteY18" fmla="*/ 1473605 h 1634902"/>
                <a:gd name="connsiteX19" fmla="*/ 1697814 w 1912707"/>
                <a:gd name="connsiteY19" fmla="*/ 1476715 h 1634902"/>
                <a:gd name="connsiteX20" fmla="*/ 1506555 w 1912707"/>
                <a:gd name="connsiteY20" fmla="*/ 1466041 h 1634902"/>
                <a:gd name="connsiteX21" fmla="*/ 1389050 w 1912707"/>
                <a:gd name="connsiteY21" fmla="*/ 1456366 h 1634902"/>
                <a:gd name="connsiteX22" fmla="*/ 1317537 w 1912707"/>
                <a:gd name="connsiteY22" fmla="*/ 1433570 h 1634902"/>
                <a:gd name="connsiteX23" fmla="*/ 1047011 w 1912707"/>
                <a:gd name="connsiteY23" fmla="*/ 1634902 h 1634902"/>
                <a:gd name="connsiteX24" fmla="*/ 954504 w 1912707"/>
                <a:gd name="connsiteY24" fmla="*/ 1567300 h 1634902"/>
                <a:gd name="connsiteX25" fmla="*/ 1191947 w 1912707"/>
                <a:gd name="connsiteY25" fmla="*/ 1399085 h 1634902"/>
                <a:gd name="connsiteX26" fmla="*/ 1054198 w 1912707"/>
                <a:gd name="connsiteY26" fmla="*/ 1280438 h 1634902"/>
                <a:gd name="connsiteX27" fmla="*/ 937142 w 1912707"/>
                <a:gd name="connsiteY27" fmla="*/ 1106856 h 1634902"/>
                <a:gd name="connsiteX28" fmla="*/ 857286 w 1912707"/>
                <a:gd name="connsiteY28" fmla="*/ 876820 h 1634902"/>
                <a:gd name="connsiteX29" fmla="*/ 827195 w 1912707"/>
                <a:gd name="connsiteY29" fmla="*/ 778756 h 1634902"/>
                <a:gd name="connsiteX30" fmla="*/ 797106 w 1912707"/>
                <a:gd name="connsiteY30" fmla="*/ 684800 h 1634902"/>
                <a:gd name="connsiteX31" fmla="*/ 782522 w 1912707"/>
                <a:gd name="connsiteY31" fmla="*/ 593742 h 1634902"/>
                <a:gd name="connsiteX32" fmla="*/ 745316 w 1912707"/>
                <a:gd name="connsiteY32" fmla="*/ 482893 h 1634902"/>
                <a:gd name="connsiteX33" fmla="*/ 695503 w 1912707"/>
                <a:gd name="connsiteY33" fmla="*/ 400620 h 1634902"/>
                <a:gd name="connsiteX34" fmla="*/ 656244 w 1912707"/>
                <a:gd name="connsiteY34" fmla="*/ 332731 h 1634902"/>
                <a:gd name="connsiteX35" fmla="*/ 599793 w 1912707"/>
                <a:gd name="connsiteY35" fmla="*/ 275436 h 1634902"/>
                <a:gd name="connsiteX36" fmla="*/ 461386 w 1912707"/>
                <a:gd name="connsiteY36" fmla="*/ 216734 h 1634902"/>
                <a:gd name="connsiteX37" fmla="*/ 295525 w 1912707"/>
                <a:gd name="connsiteY37" fmla="*/ 177157 h 1634902"/>
                <a:gd name="connsiteX38" fmla="*/ 153299 w 1912707"/>
                <a:gd name="connsiteY38" fmla="*/ 160815 h 1634902"/>
                <a:gd name="connsiteX39" fmla="*/ 0 w 1912707"/>
                <a:gd name="connsiteY39" fmla="*/ 150141 h 1634902"/>
                <a:gd name="connsiteX40" fmla="*/ 2593 w 1912707"/>
                <a:gd name="connsiteY40" fmla="*/ 0 h 1634902"/>
                <a:gd name="connsiteX41" fmla="*/ 142627 w 1912707"/>
                <a:gd name="connsiteY41" fmla="*/ 22121 h 1634902"/>
                <a:gd name="connsiteX0" fmla="*/ 142627 w 1912707"/>
                <a:gd name="connsiteY0" fmla="*/ 22121 h 1567300"/>
                <a:gd name="connsiteX1" fmla="*/ 292414 w 1912707"/>
                <a:gd name="connsiteY1" fmla="*/ 35466 h 1567300"/>
                <a:gd name="connsiteX2" fmla="*/ 501981 w 1912707"/>
                <a:gd name="connsiteY2" fmla="*/ 70159 h 1567300"/>
                <a:gd name="connsiteX3" fmla="*/ 642063 w 1912707"/>
                <a:gd name="connsiteY3" fmla="*/ 113638 h 1567300"/>
                <a:gd name="connsiteX4" fmla="*/ 735535 w 1912707"/>
                <a:gd name="connsiteY4" fmla="*/ 155670 h 1567300"/>
                <a:gd name="connsiteX5" fmla="*/ 858438 w 1912707"/>
                <a:gd name="connsiteY5" fmla="*/ 247291 h 1567300"/>
                <a:gd name="connsiteX6" fmla="*/ 950946 w 1912707"/>
                <a:gd name="connsiteY6" fmla="*/ 375378 h 1567300"/>
                <a:gd name="connsiteX7" fmla="*/ 1000758 w 1912707"/>
                <a:gd name="connsiteY7" fmla="*/ 482117 h 1567300"/>
                <a:gd name="connsiteX8" fmla="*/ 1047011 w 1912707"/>
                <a:gd name="connsiteY8" fmla="*/ 620878 h 1567300"/>
                <a:gd name="connsiteX9" fmla="*/ 1107497 w 1912707"/>
                <a:gd name="connsiteY9" fmla="*/ 873495 h 1567300"/>
                <a:gd name="connsiteX10" fmla="*/ 1146635 w 1912707"/>
                <a:gd name="connsiteY10" fmla="*/ 1040719 h 1567300"/>
                <a:gd name="connsiteX11" fmla="*/ 1200004 w 1912707"/>
                <a:gd name="connsiteY11" fmla="*/ 1143901 h 1567300"/>
                <a:gd name="connsiteX12" fmla="*/ 1278280 w 1912707"/>
                <a:gd name="connsiteY12" fmla="*/ 1207944 h 1567300"/>
                <a:gd name="connsiteX13" fmla="*/ 1342323 w 1912707"/>
                <a:gd name="connsiteY13" fmla="*/ 1250640 h 1567300"/>
                <a:gd name="connsiteX14" fmla="*/ 1406367 w 1912707"/>
                <a:gd name="connsiteY14" fmla="*/ 1268430 h 1567300"/>
                <a:gd name="connsiteX15" fmla="*/ 1516664 w 1912707"/>
                <a:gd name="connsiteY15" fmla="*/ 1279104 h 1567300"/>
                <a:gd name="connsiteX16" fmla="*/ 1890700 w 1912707"/>
                <a:gd name="connsiteY16" fmla="*/ 1281439 h 1567300"/>
                <a:gd name="connsiteX17" fmla="*/ 1890039 w 1912707"/>
                <a:gd name="connsiteY17" fmla="*/ 1342753 h 1567300"/>
                <a:gd name="connsiteX18" fmla="*/ 1912707 w 1912707"/>
                <a:gd name="connsiteY18" fmla="*/ 1473605 h 1567300"/>
                <a:gd name="connsiteX19" fmla="*/ 1697814 w 1912707"/>
                <a:gd name="connsiteY19" fmla="*/ 1476715 h 1567300"/>
                <a:gd name="connsiteX20" fmla="*/ 1506555 w 1912707"/>
                <a:gd name="connsiteY20" fmla="*/ 1466041 h 1567300"/>
                <a:gd name="connsiteX21" fmla="*/ 1389050 w 1912707"/>
                <a:gd name="connsiteY21" fmla="*/ 1456366 h 1567300"/>
                <a:gd name="connsiteX22" fmla="*/ 1317537 w 1912707"/>
                <a:gd name="connsiteY22" fmla="*/ 1433570 h 1567300"/>
                <a:gd name="connsiteX23" fmla="*/ 1250594 w 1912707"/>
                <a:gd name="connsiteY23" fmla="*/ 1420114 h 1567300"/>
                <a:gd name="connsiteX24" fmla="*/ 954504 w 1912707"/>
                <a:gd name="connsiteY24" fmla="*/ 1567300 h 1567300"/>
                <a:gd name="connsiteX25" fmla="*/ 1191947 w 1912707"/>
                <a:gd name="connsiteY25" fmla="*/ 1399085 h 1567300"/>
                <a:gd name="connsiteX26" fmla="*/ 1054198 w 1912707"/>
                <a:gd name="connsiteY26" fmla="*/ 1280438 h 1567300"/>
                <a:gd name="connsiteX27" fmla="*/ 937142 w 1912707"/>
                <a:gd name="connsiteY27" fmla="*/ 1106856 h 1567300"/>
                <a:gd name="connsiteX28" fmla="*/ 857286 w 1912707"/>
                <a:gd name="connsiteY28" fmla="*/ 876820 h 1567300"/>
                <a:gd name="connsiteX29" fmla="*/ 827195 w 1912707"/>
                <a:gd name="connsiteY29" fmla="*/ 778756 h 1567300"/>
                <a:gd name="connsiteX30" fmla="*/ 797106 w 1912707"/>
                <a:gd name="connsiteY30" fmla="*/ 684800 h 1567300"/>
                <a:gd name="connsiteX31" fmla="*/ 782522 w 1912707"/>
                <a:gd name="connsiteY31" fmla="*/ 593742 h 1567300"/>
                <a:gd name="connsiteX32" fmla="*/ 745316 w 1912707"/>
                <a:gd name="connsiteY32" fmla="*/ 482893 h 1567300"/>
                <a:gd name="connsiteX33" fmla="*/ 695503 w 1912707"/>
                <a:gd name="connsiteY33" fmla="*/ 400620 h 1567300"/>
                <a:gd name="connsiteX34" fmla="*/ 656244 w 1912707"/>
                <a:gd name="connsiteY34" fmla="*/ 332731 h 1567300"/>
                <a:gd name="connsiteX35" fmla="*/ 599793 w 1912707"/>
                <a:gd name="connsiteY35" fmla="*/ 275436 h 1567300"/>
                <a:gd name="connsiteX36" fmla="*/ 461386 w 1912707"/>
                <a:gd name="connsiteY36" fmla="*/ 216734 h 1567300"/>
                <a:gd name="connsiteX37" fmla="*/ 295525 w 1912707"/>
                <a:gd name="connsiteY37" fmla="*/ 177157 h 1567300"/>
                <a:gd name="connsiteX38" fmla="*/ 153299 w 1912707"/>
                <a:gd name="connsiteY38" fmla="*/ 160815 h 1567300"/>
                <a:gd name="connsiteX39" fmla="*/ 0 w 1912707"/>
                <a:gd name="connsiteY39" fmla="*/ 150141 h 1567300"/>
                <a:gd name="connsiteX40" fmla="*/ 2593 w 1912707"/>
                <a:gd name="connsiteY40" fmla="*/ 0 h 1567300"/>
                <a:gd name="connsiteX41" fmla="*/ 142627 w 1912707"/>
                <a:gd name="connsiteY41" fmla="*/ 22121 h 1567300"/>
                <a:gd name="connsiteX0" fmla="*/ 142627 w 1912707"/>
                <a:gd name="connsiteY0" fmla="*/ 22121 h 1476715"/>
                <a:gd name="connsiteX1" fmla="*/ 292414 w 1912707"/>
                <a:gd name="connsiteY1" fmla="*/ 35466 h 1476715"/>
                <a:gd name="connsiteX2" fmla="*/ 501981 w 1912707"/>
                <a:gd name="connsiteY2" fmla="*/ 70159 h 1476715"/>
                <a:gd name="connsiteX3" fmla="*/ 642063 w 1912707"/>
                <a:gd name="connsiteY3" fmla="*/ 113638 h 1476715"/>
                <a:gd name="connsiteX4" fmla="*/ 735535 w 1912707"/>
                <a:gd name="connsiteY4" fmla="*/ 155670 h 1476715"/>
                <a:gd name="connsiteX5" fmla="*/ 858438 w 1912707"/>
                <a:gd name="connsiteY5" fmla="*/ 247291 h 1476715"/>
                <a:gd name="connsiteX6" fmla="*/ 950946 w 1912707"/>
                <a:gd name="connsiteY6" fmla="*/ 375378 h 1476715"/>
                <a:gd name="connsiteX7" fmla="*/ 1000758 w 1912707"/>
                <a:gd name="connsiteY7" fmla="*/ 482117 h 1476715"/>
                <a:gd name="connsiteX8" fmla="*/ 1047011 w 1912707"/>
                <a:gd name="connsiteY8" fmla="*/ 620878 h 1476715"/>
                <a:gd name="connsiteX9" fmla="*/ 1107497 w 1912707"/>
                <a:gd name="connsiteY9" fmla="*/ 873495 h 1476715"/>
                <a:gd name="connsiteX10" fmla="*/ 1146635 w 1912707"/>
                <a:gd name="connsiteY10" fmla="*/ 1040719 h 1476715"/>
                <a:gd name="connsiteX11" fmla="*/ 1200004 w 1912707"/>
                <a:gd name="connsiteY11" fmla="*/ 1143901 h 1476715"/>
                <a:gd name="connsiteX12" fmla="*/ 1278280 w 1912707"/>
                <a:gd name="connsiteY12" fmla="*/ 1207944 h 1476715"/>
                <a:gd name="connsiteX13" fmla="*/ 1342323 w 1912707"/>
                <a:gd name="connsiteY13" fmla="*/ 1250640 h 1476715"/>
                <a:gd name="connsiteX14" fmla="*/ 1406367 w 1912707"/>
                <a:gd name="connsiteY14" fmla="*/ 1268430 h 1476715"/>
                <a:gd name="connsiteX15" fmla="*/ 1516664 w 1912707"/>
                <a:gd name="connsiteY15" fmla="*/ 1279104 h 1476715"/>
                <a:gd name="connsiteX16" fmla="*/ 1890700 w 1912707"/>
                <a:gd name="connsiteY16" fmla="*/ 1281439 h 1476715"/>
                <a:gd name="connsiteX17" fmla="*/ 1890039 w 1912707"/>
                <a:gd name="connsiteY17" fmla="*/ 1342753 h 1476715"/>
                <a:gd name="connsiteX18" fmla="*/ 1912707 w 1912707"/>
                <a:gd name="connsiteY18" fmla="*/ 1473605 h 1476715"/>
                <a:gd name="connsiteX19" fmla="*/ 1697814 w 1912707"/>
                <a:gd name="connsiteY19" fmla="*/ 1476715 h 1476715"/>
                <a:gd name="connsiteX20" fmla="*/ 1506555 w 1912707"/>
                <a:gd name="connsiteY20" fmla="*/ 1466041 h 1476715"/>
                <a:gd name="connsiteX21" fmla="*/ 1389050 w 1912707"/>
                <a:gd name="connsiteY21" fmla="*/ 1456366 h 1476715"/>
                <a:gd name="connsiteX22" fmla="*/ 1317537 w 1912707"/>
                <a:gd name="connsiteY22" fmla="*/ 1433570 h 1476715"/>
                <a:gd name="connsiteX23" fmla="*/ 1250594 w 1912707"/>
                <a:gd name="connsiteY23" fmla="*/ 1420114 h 1476715"/>
                <a:gd name="connsiteX24" fmla="*/ 1180707 w 1912707"/>
                <a:gd name="connsiteY24" fmla="*/ 1459907 h 1476715"/>
                <a:gd name="connsiteX25" fmla="*/ 1191947 w 1912707"/>
                <a:gd name="connsiteY25" fmla="*/ 1399085 h 1476715"/>
                <a:gd name="connsiteX26" fmla="*/ 1054198 w 1912707"/>
                <a:gd name="connsiteY26" fmla="*/ 1280438 h 1476715"/>
                <a:gd name="connsiteX27" fmla="*/ 937142 w 1912707"/>
                <a:gd name="connsiteY27" fmla="*/ 1106856 h 1476715"/>
                <a:gd name="connsiteX28" fmla="*/ 857286 w 1912707"/>
                <a:gd name="connsiteY28" fmla="*/ 876820 h 1476715"/>
                <a:gd name="connsiteX29" fmla="*/ 827195 w 1912707"/>
                <a:gd name="connsiteY29" fmla="*/ 778756 h 1476715"/>
                <a:gd name="connsiteX30" fmla="*/ 797106 w 1912707"/>
                <a:gd name="connsiteY30" fmla="*/ 684800 h 1476715"/>
                <a:gd name="connsiteX31" fmla="*/ 782522 w 1912707"/>
                <a:gd name="connsiteY31" fmla="*/ 593742 h 1476715"/>
                <a:gd name="connsiteX32" fmla="*/ 745316 w 1912707"/>
                <a:gd name="connsiteY32" fmla="*/ 482893 h 1476715"/>
                <a:gd name="connsiteX33" fmla="*/ 695503 w 1912707"/>
                <a:gd name="connsiteY33" fmla="*/ 400620 h 1476715"/>
                <a:gd name="connsiteX34" fmla="*/ 656244 w 1912707"/>
                <a:gd name="connsiteY34" fmla="*/ 332731 h 1476715"/>
                <a:gd name="connsiteX35" fmla="*/ 599793 w 1912707"/>
                <a:gd name="connsiteY35" fmla="*/ 275436 h 1476715"/>
                <a:gd name="connsiteX36" fmla="*/ 461386 w 1912707"/>
                <a:gd name="connsiteY36" fmla="*/ 216734 h 1476715"/>
                <a:gd name="connsiteX37" fmla="*/ 295525 w 1912707"/>
                <a:gd name="connsiteY37" fmla="*/ 177157 h 1476715"/>
                <a:gd name="connsiteX38" fmla="*/ 153299 w 1912707"/>
                <a:gd name="connsiteY38" fmla="*/ 160815 h 1476715"/>
                <a:gd name="connsiteX39" fmla="*/ 0 w 1912707"/>
                <a:gd name="connsiteY39" fmla="*/ 150141 h 1476715"/>
                <a:gd name="connsiteX40" fmla="*/ 2593 w 1912707"/>
                <a:gd name="connsiteY40" fmla="*/ 0 h 1476715"/>
                <a:gd name="connsiteX41" fmla="*/ 142627 w 1912707"/>
                <a:gd name="connsiteY41" fmla="*/ 22121 h 1476715"/>
                <a:gd name="connsiteX0" fmla="*/ 142627 w 1912707"/>
                <a:gd name="connsiteY0" fmla="*/ 22121 h 1476715"/>
                <a:gd name="connsiteX1" fmla="*/ 292414 w 1912707"/>
                <a:gd name="connsiteY1" fmla="*/ 35466 h 1476715"/>
                <a:gd name="connsiteX2" fmla="*/ 501981 w 1912707"/>
                <a:gd name="connsiteY2" fmla="*/ 70159 h 1476715"/>
                <a:gd name="connsiteX3" fmla="*/ 642063 w 1912707"/>
                <a:gd name="connsiteY3" fmla="*/ 113638 h 1476715"/>
                <a:gd name="connsiteX4" fmla="*/ 735535 w 1912707"/>
                <a:gd name="connsiteY4" fmla="*/ 155670 h 1476715"/>
                <a:gd name="connsiteX5" fmla="*/ 858438 w 1912707"/>
                <a:gd name="connsiteY5" fmla="*/ 247291 h 1476715"/>
                <a:gd name="connsiteX6" fmla="*/ 950946 w 1912707"/>
                <a:gd name="connsiteY6" fmla="*/ 375378 h 1476715"/>
                <a:gd name="connsiteX7" fmla="*/ 1000758 w 1912707"/>
                <a:gd name="connsiteY7" fmla="*/ 482117 h 1476715"/>
                <a:gd name="connsiteX8" fmla="*/ 1047011 w 1912707"/>
                <a:gd name="connsiteY8" fmla="*/ 620878 h 1476715"/>
                <a:gd name="connsiteX9" fmla="*/ 1107497 w 1912707"/>
                <a:gd name="connsiteY9" fmla="*/ 873495 h 1476715"/>
                <a:gd name="connsiteX10" fmla="*/ 1146635 w 1912707"/>
                <a:gd name="connsiteY10" fmla="*/ 1040719 h 1476715"/>
                <a:gd name="connsiteX11" fmla="*/ 1200004 w 1912707"/>
                <a:gd name="connsiteY11" fmla="*/ 1143901 h 1476715"/>
                <a:gd name="connsiteX12" fmla="*/ 1278280 w 1912707"/>
                <a:gd name="connsiteY12" fmla="*/ 1207944 h 1476715"/>
                <a:gd name="connsiteX13" fmla="*/ 1342323 w 1912707"/>
                <a:gd name="connsiteY13" fmla="*/ 1250640 h 1476715"/>
                <a:gd name="connsiteX14" fmla="*/ 1406367 w 1912707"/>
                <a:gd name="connsiteY14" fmla="*/ 1268430 h 1476715"/>
                <a:gd name="connsiteX15" fmla="*/ 1516664 w 1912707"/>
                <a:gd name="connsiteY15" fmla="*/ 1279104 h 1476715"/>
                <a:gd name="connsiteX16" fmla="*/ 1890700 w 1912707"/>
                <a:gd name="connsiteY16" fmla="*/ 1281439 h 1476715"/>
                <a:gd name="connsiteX17" fmla="*/ 1890039 w 1912707"/>
                <a:gd name="connsiteY17" fmla="*/ 1342753 h 1476715"/>
                <a:gd name="connsiteX18" fmla="*/ 1912707 w 1912707"/>
                <a:gd name="connsiteY18" fmla="*/ 1473605 h 1476715"/>
                <a:gd name="connsiteX19" fmla="*/ 1697814 w 1912707"/>
                <a:gd name="connsiteY19" fmla="*/ 1476715 h 1476715"/>
                <a:gd name="connsiteX20" fmla="*/ 1506555 w 1912707"/>
                <a:gd name="connsiteY20" fmla="*/ 1466041 h 1476715"/>
                <a:gd name="connsiteX21" fmla="*/ 1389050 w 1912707"/>
                <a:gd name="connsiteY21" fmla="*/ 1456366 h 1476715"/>
                <a:gd name="connsiteX22" fmla="*/ 1317537 w 1912707"/>
                <a:gd name="connsiteY22" fmla="*/ 1433570 h 1476715"/>
                <a:gd name="connsiteX23" fmla="*/ 1250594 w 1912707"/>
                <a:gd name="connsiteY23" fmla="*/ 1420114 h 1476715"/>
                <a:gd name="connsiteX24" fmla="*/ 1180707 w 1912707"/>
                <a:gd name="connsiteY24" fmla="*/ 1459907 h 1476715"/>
                <a:gd name="connsiteX25" fmla="*/ 1137659 w 1912707"/>
                <a:gd name="connsiteY25" fmla="*/ 1366400 h 1476715"/>
                <a:gd name="connsiteX26" fmla="*/ 1054198 w 1912707"/>
                <a:gd name="connsiteY26" fmla="*/ 1280438 h 1476715"/>
                <a:gd name="connsiteX27" fmla="*/ 937142 w 1912707"/>
                <a:gd name="connsiteY27" fmla="*/ 1106856 h 1476715"/>
                <a:gd name="connsiteX28" fmla="*/ 857286 w 1912707"/>
                <a:gd name="connsiteY28" fmla="*/ 876820 h 1476715"/>
                <a:gd name="connsiteX29" fmla="*/ 827195 w 1912707"/>
                <a:gd name="connsiteY29" fmla="*/ 778756 h 1476715"/>
                <a:gd name="connsiteX30" fmla="*/ 797106 w 1912707"/>
                <a:gd name="connsiteY30" fmla="*/ 684800 h 1476715"/>
                <a:gd name="connsiteX31" fmla="*/ 782522 w 1912707"/>
                <a:gd name="connsiteY31" fmla="*/ 593742 h 1476715"/>
                <a:gd name="connsiteX32" fmla="*/ 745316 w 1912707"/>
                <a:gd name="connsiteY32" fmla="*/ 482893 h 1476715"/>
                <a:gd name="connsiteX33" fmla="*/ 695503 w 1912707"/>
                <a:gd name="connsiteY33" fmla="*/ 400620 h 1476715"/>
                <a:gd name="connsiteX34" fmla="*/ 656244 w 1912707"/>
                <a:gd name="connsiteY34" fmla="*/ 332731 h 1476715"/>
                <a:gd name="connsiteX35" fmla="*/ 599793 w 1912707"/>
                <a:gd name="connsiteY35" fmla="*/ 275436 h 1476715"/>
                <a:gd name="connsiteX36" fmla="*/ 461386 w 1912707"/>
                <a:gd name="connsiteY36" fmla="*/ 216734 h 1476715"/>
                <a:gd name="connsiteX37" fmla="*/ 295525 w 1912707"/>
                <a:gd name="connsiteY37" fmla="*/ 177157 h 1476715"/>
                <a:gd name="connsiteX38" fmla="*/ 153299 w 1912707"/>
                <a:gd name="connsiteY38" fmla="*/ 160815 h 1476715"/>
                <a:gd name="connsiteX39" fmla="*/ 0 w 1912707"/>
                <a:gd name="connsiteY39" fmla="*/ 150141 h 1476715"/>
                <a:gd name="connsiteX40" fmla="*/ 2593 w 1912707"/>
                <a:gd name="connsiteY40" fmla="*/ 0 h 1476715"/>
                <a:gd name="connsiteX41" fmla="*/ 142627 w 1912707"/>
                <a:gd name="connsiteY41" fmla="*/ 22121 h 1476715"/>
                <a:gd name="connsiteX0" fmla="*/ 142627 w 1912707"/>
                <a:gd name="connsiteY0" fmla="*/ 22121 h 1476715"/>
                <a:gd name="connsiteX1" fmla="*/ 292414 w 1912707"/>
                <a:gd name="connsiteY1" fmla="*/ 35466 h 1476715"/>
                <a:gd name="connsiteX2" fmla="*/ 501981 w 1912707"/>
                <a:gd name="connsiteY2" fmla="*/ 70159 h 1476715"/>
                <a:gd name="connsiteX3" fmla="*/ 642063 w 1912707"/>
                <a:gd name="connsiteY3" fmla="*/ 113638 h 1476715"/>
                <a:gd name="connsiteX4" fmla="*/ 735535 w 1912707"/>
                <a:gd name="connsiteY4" fmla="*/ 155670 h 1476715"/>
                <a:gd name="connsiteX5" fmla="*/ 858438 w 1912707"/>
                <a:gd name="connsiteY5" fmla="*/ 247291 h 1476715"/>
                <a:gd name="connsiteX6" fmla="*/ 950946 w 1912707"/>
                <a:gd name="connsiteY6" fmla="*/ 375378 h 1476715"/>
                <a:gd name="connsiteX7" fmla="*/ 1000758 w 1912707"/>
                <a:gd name="connsiteY7" fmla="*/ 482117 h 1476715"/>
                <a:gd name="connsiteX8" fmla="*/ 1047011 w 1912707"/>
                <a:gd name="connsiteY8" fmla="*/ 620878 h 1476715"/>
                <a:gd name="connsiteX9" fmla="*/ 1107497 w 1912707"/>
                <a:gd name="connsiteY9" fmla="*/ 873495 h 1476715"/>
                <a:gd name="connsiteX10" fmla="*/ 1146635 w 1912707"/>
                <a:gd name="connsiteY10" fmla="*/ 1040719 h 1476715"/>
                <a:gd name="connsiteX11" fmla="*/ 1200004 w 1912707"/>
                <a:gd name="connsiteY11" fmla="*/ 1143901 h 1476715"/>
                <a:gd name="connsiteX12" fmla="*/ 1278280 w 1912707"/>
                <a:gd name="connsiteY12" fmla="*/ 1207944 h 1476715"/>
                <a:gd name="connsiteX13" fmla="*/ 1342323 w 1912707"/>
                <a:gd name="connsiteY13" fmla="*/ 1250640 h 1476715"/>
                <a:gd name="connsiteX14" fmla="*/ 1406367 w 1912707"/>
                <a:gd name="connsiteY14" fmla="*/ 1268430 h 1476715"/>
                <a:gd name="connsiteX15" fmla="*/ 1516664 w 1912707"/>
                <a:gd name="connsiteY15" fmla="*/ 1279104 h 1476715"/>
                <a:gd name="connsiteX16" fmla="*/ 1890700 w 1912707"/>
                <a:gd name="connsiteY16" fmla="*/ 1281439 h 1476715"/>
                <a:gd name="connsiteX17" fmla="*/ 1890039 w 1912707"/>
                <a:gd name="connsiteY17" fmla="*/ 1342753 h 1476715"/>
                <a:gd name="connsiteX18" fmla="*/ 1912707 w 1912707"/>
                <a:gd name="connsiteY18" fmla="*/ 1473605 h 1476715"/>
                <a:gd name="connsiteX19" fmla="*/ 1697814 w 1912707"/>
                <a:gd name="connsiteY19" fmla="*/ 1476715 h 1476715"/>
                <a:gd name="connsiteX20" fmla="*/ 1506555 w 1912707"/>
                <a:gd name="connsiteY20" fmla="*/ 1466041 h 1476715"/>
                <a:gd name="connsiteX21" fmla="*/ 1389050 w 1912707"/>
                <a:gd name="connsiteY21" fmla="*/ 1456366 h 1476715"/>
                <a:gd name="connsiteX22" fmla="*/ 1317537 w 1912707"/>
                <a:gd name="connsiteY22" fmla="*/ 1433570 h 1476715"/>
                <a:gd name="connsiteX23" fmla="*/ 1250594 w 1912707"/>
                <a:gd name="connsiteY23" fmla="*/ 1420114 h 1476715"/>
                <a:gd name="connsiteX24" fmla="*/ 1216900 w 1912707"/>
                <a:gd name="connsiteY24" fmla="*/ 1420218 h 1476715"/>
                <a:gd name="connsiteX25" fmla="*/ 1137659 w 1912707"/>
                <a:gd name="connsiteY25" fmla="*/ 1366400 h 1476715"/>
                <a:gd name="connsiteX26" fmla="*/ 1054198 w 1912707"/>
                <a:gd name="connsiteY26" fmla="*/ 1280438 h 1476715"/>
                <a:gd name="connsiteX27" fmla="*/ 937142 w 1912707"/>
                <a:gd name="connsiteY27" fmla="*/ 1106856 h 1476715"/>
                <a:gd name="connsiteX28" fmla="*/ 857286 w 1912707"/>
                <a:gd name="connsiteY28" fmla="*/ 876820 h 1476715"/>
                <a:gd name="connsiteX29" fmla="*/ 827195 w 1912707"/>
                <a:gd name="connsiteY29" fmla="*/ 778756 h 1476715"/>
                <a:gd name="connsiteX30" fmla="*/ 797106 w 1912707"/>
                <a:gd name="connsiteY30" fmla="*/ 684800 h 1476715"/>
                <a:gd name="connsiteX31" fmla="*/ 782522 w 1912707"/>
                <a:gd name="connsiteY31" fmla="*/ 593742 h 1476715"/>
                <a:gd name="connsiteX32" fmla="*/ 745316 w 1912707"/>
                <a:gd name="connsiteY32" fmla="*/ 482893 h 1476715"/>
                <a:gd name="connsiteX33" fmla="*/ 695503 w 1912707"/>
                <a:gd name="connsiteY33" fmla="*/ 400620 h 1476715"/>
                <a:gd name="connsiteX34" fmla="*/ 656244 w 1912707"/>
                <a:gd name="connsiteY34" fmla="*/ 332731 h 1476715"/>
                <a:gd name="connsiteX35" fmla="*/ 599793 w 1912707"/>
                <a:gd name="connsiteY35" fmla="*/ 275436 h 1476715"/>
                <a:gd name="connsiteX36" fmla="*/ 461386 w 1912707"/>
                <a:gd name="connsiteY36" fmla="*/ 216734 h 1476715"/>
                <a:gd name="connsiteX37" fmla="*/ 295525 w 1912707"/>
                <a:gd name="connsiteY37" fmla="*/ 177157 h 1476715"/>
                <a:gd name="connsiteX38" fmla="*/ 153299 w 1912707"/>
                <a:gd name="connsiteY38" fmla="*/ 160815 h 1476715"/>
                <a:gd name="connsiteX39" fmla="*/ 0 w 1912707"/>
                <a:gd name="connsiteY39" fmla="*/ 150141 h 1476715"/>
                <a:gd name="connsiteX40" fmla="*/ 2593 w 1912707"/>
                <a:gd name="connsiteY40" fmla="*/ 0 h 1476715"/>
                <a:gd name="connsiteX41" fmla="*/ 142627 w 1912707"/>
                <a:gd name="connsiteY41" fmla="*/ 22121 h 1476715"/>
                <a:gd name="connsiteX0" fmla="*/ 142627 w 1912707"/>
                <a:gd name="connsiteY0" fmla="*/ 22121 h 1476715"/>
                <a:gd name="connsiteX1" fmla="*/ 292414 w 1912707"/>
                <a:gd name="connsiteY1" fmla="*/ 35466 h 1476715"/>
                <a:gd name="connsiteX2" fmla="*/ 501981 w 1912707"/>
                <a:gd name="connsiteY2" fmla="*/ 70159 h 1476715"/>
                <a:gd name="connsiteX3" fmla="*/ 642063 w 1912707"/>
                <a:gd name="connsiteY3" fmla="*/ 113638 h 1476715"/>
                <a:gd name="connsiteX4" fmla="*/ 735535 w 1912707"/>
                <a:gd name="connsiteY4" fmla="*/ 155670 h 1476715"/>
                <a:gd name="connsiteX5" fmla="*/ 858438 w 1912707"/>
                <a:gd name="connsiteY5" fmla="*/ 247291 h 1476715"/>
                <a:gd name="connsiteX6" fmla="*/ 950946 w 1912707"/>
                <a:gd name="connsiteY6" fmla="*/ 375378 h 1476715"/>
                <a:gd name="connsiteX7" fmla="*/ 1000758 w 1912707"/>
                <a:gd name="connsiteY7" fmla="*/ 482117 h 1476715"/>
                <a:gd name="connsiteX8" fmla="*/ 1047011 w 1912707"/>
                <a:gd name="connsiteY8" fmla="*/ 620878 h 1476715"/>
                <a:gd name="connsiteX9" fmla="*/ 1107497 w 1912707"/>
                <a:gd name="connsiteY9" fmla="*/ 873495 h 1476715"/>
                <a:gd name="connsiteX10" fmla="*/ 1146635 w 1912707"/>
                <a:gd name="connsiteY10" fmla="*/ 1040719 h 1476715"/>
                <a:gd name="connsiteX11" fmla="*/ 1200004 w 1912707"/>
                <a:gd name="connsiteY11" fmla="*/ 1143901 h 1476715"/>
                <a:gd name="connsiteX12" fmla="*/ 1278280 w 1912707"/>
                <a:gd name="connsiteY12" fmla="*/ 1207944 h 1476715"/>
                <a:gd name="connsiteX13" fmla="*/ 1342323 w 1912707"/>
                <a:gd name="connsiteY13" fmla="*/ 1250640 h 1476715"/>
                <a:gd name="connsiteX14" fmla="*/ 1406367 w 1912707"/>
                <a:gd name="connsiteY14" fmla="*/ 1268430 h 1476715"/>
                <a:gd name="connsiteX15" fmla="*/ 1516664 w 1912707"/>
                <a:gd name="connsiteY15" fmla="*/ 1279104 h 1476715"/>
                <a:gd name="connsiteX16" fmla="*/ 1890700 w 1912707"/>
                <a:gd name="connsiteY16" fmla="*/ 1281439 h 1476715"/>
                <a:gd name="connsiteX17" fmla="*/ 1890039 w 1912707"/>
                <a:gd name="connsiteY17" fmla="*/ 1342753 h 1476715"/>
                <a:gd name="connsiteX18" fmla="*/ 1912707 w 1912707"/>
                <a:gd name="connsiteY18" fmla="*/ 1473605 h 1476715"/>
                <a:gd name="connsiteX19" fmla="*/ 1697814 w 1912707"/>
                <a:gd name="connsiteY19" fmla="*/ 1476715 h 1476715"/>
                <a:gd name="connsiteX20" fmla="*/ 1506555 w 1912707"/>
                <a:gd name="connsiteY20" fmla="*/ 1466041 h 1476715"/>
                <a:gd name="connsiteX21" fmla="*/ 1389050 w 1912707"/>
                <a:gd name="connsiteY21" fmla="*/ 1456366 h 1476715"/>
                <a:gd name="connsiteX22" fmla="*/ 1317537 w 1912707"/>
                <a:gd name="connsiteY22" fmla="*/ 1433570 h 1476715"/>
                <a:gd name="connsiteX23" fmla="*/ 1250594 w 1912707"/>
                <a:gd name="connsiteY23" fmla="*/ 1420114 h 1476715"/>
                <a:gd name="connsiteX24" fmla="*/ 1216900 w 1912707"/>
                <a:gd name="connsiteY24" fmla="*/ 1420218 h 1476715"/>
                <a:gd name="connsiteX25" fmla="*/ 1137659 w 1912707"/>
                <a:gd name="connsiteY25" fmla="*/ 1366400 h 1476715"/>
                <a:gd name="connsiteX26" fmla="*/ 1022529 w 1912707"/>
                <a:gd name="connsiteY26" fmla="*/ 1278104 h 1476715"/>
                <a:gd name="connsiteX27" fmla="*/ 937142 w 1912707"/>
                <a:gd name="connsiteY27" fmla="*/ 1106856 h 1476715"/>
                <a:gd name="connsiteX28" fmla="*/ 857286 w 1912707"/>
                <a:gd name="connsiteY28" fmla="*/ 876820 h 1476715"/>
                <a:gd name="connsiteX29" fmla="*/ 827195 w 1912707"/>
                <a:gd name="connsiteY29" fmla="*/ 778756 h 1476715"/>
                <a:gd name="connsiteX30" fmla="*/ 797106 w 1912707"/>
                <a:gd name="connsiteY30" fmla="*/ 684800 h 1476715"/>
                <a:gd name="connsiteX31" fmla="*/ 782522 w 1912707"/>
                <a:gd name="connsiteY31" fmla="*/ 593742 h 1476715"/>
                <a:gd name="connsiteX32" fmla="*/ 745316 w 1912707"/>
                <a:gd name="connsiteY32" fmla="*/ 482893 h 1476715"/>
                <a:gd name="connsiteX33" fmla="*/ 695503 w 1912707"/>
                <a:gd name="connsiteY33" fmla="*/ 400620 h 1476715"/>
                <a:gd name="connsiteX34" fmla="*/ 656244 w 1912707"/>
                <a:gd name="connsiteY34" fmla="*/ 332731 h 1476715"/>
                <a:gd name="connsiteX35" fmla="*/ 599793 w 1912707"/>
                <a:gd name="connsiteY35" fmla="*/ 275436 h 1476715"/>
                <a:gd name="connsiteX36" fmla="*/ 461386 w 1912707"/>
                <a:gd name="connsiteY36" fmla="*/ 216734 h 1476715"/>
                <a:gd name="connsiteX37" fmla="*/ 295525 w 1912707"/>
                <a:gd name="connsiteY37" fmla="*/ 177157 h 1476715"/>
                <a:gd name="connsiteX38" fmla="*/ 153299 w 1912707"/>
                <a:gd name="connsiteY38" fmla="*/ 160815 h 1476715"/>
                <a:gd name="connsiteX39" fmla="*/ 0 w 1912707"/>
                <a:gd name="connsiteY39" fmla="*/ 150141 h 1476715"/>
                <a:gd name="connsiteX40" fmla="*/ 2593 w 1912707"/>
                <a:gd name="connsiteY40" fmla="*/ 0 h 1476715"/>
                <a:gd name="connsiteX41" fmla="*/ 142627 w 1912707"/>
                <a:gd name="connsiteY41" fmla="*/ 22121 h 1476715"/>
                <a:gd name="connsiteX0" fmla="*/ 142627 w 1912707"/>
                <a:gd name="connsiteY0" fmla="*/ 22121 h 1476715"/>
                <a:gd name="connsiteX1" fmla="*/ 292414 w 1912707"/>
                <a:gd name="connsiteY1" fmla="*/ 35466 h 1476715"/>
                <a:gd name="connsiteX2" fmla="*/ 501981 w 1912707"/>
                <a:gd name="connsiteY2" fmla="*/ 70159 h 1476715"/>
                <a:gd name="connsiteX3" fmla="*/ 642063 w 1912707"/>
                <a:gd name="connsiteY3" fmla="*/ 113638 h 1476715"/>
                <a:gd name="connsiteX4" fmla="*/ 735535 w 1912707"/>
                <a:gd name="connsiteY4" fmla="*/ 155670 h 1476715"/>
                <a:gd name="connsiteX5" fmla="*/ 858438 w 1912707"/>
                <a:gd name="connsiteY5" fmla="*/ 247291 h 1476715"/>
                <a:gd name="connsiteX6" fmla="*/ 950946 w 1912707"/>
                <a:gd name="connsiteY6" fmla="*/ 375378 h 1476715"/>
                <a:gd name="connsiteX7" fmla="*/ 1000758 w 1912707"/>
                <a:gd name="connsiteY7" fmla="*/ 482117 h 1476715"/>
                <a:gd name="connsiteX8" fmla="*/ 1047011 w 1912707"/>
                <a:gd name="connsiteY8" fmla="*/ 620878 h 1476715"/>
                <a:gd name="connsiteX9" fmla="*/ 1107497 w 1912707"/>
                <a:gd name="connsiteY9" fmla="*/ 873495 h 1476715"/>
                <a:gd name="connsiteX10" fmla="*/ 1146635 w 1912707"/>
                <a:gd name="connsiteY10" fmla="*/ 1040719 h 1476715"/>
                <a:gd name="connsiteX11" fmla="*/ 1200004 w 1912707"/>
                <a:gd name="connsiteY11" fmla="*/ 1143901 h 1476715"/>
                <a:gd name="connsiteX12" fmla="*/ 1278280 w 1912707"/>
                <a:gd name="connsiteY12" fmla="*/ 1207944 h 1476715"/>
                <a:gd name="connsiteX13" fmla="*/ 1342323 w 1912707"/>
                <a:gd name="connsiteY13" fmla="*/ 1250640 h 1476715"/>
                <a:gd name="connsiteX14" fmla="*/ 1406367 w 1912707"/>
                <a:gd name="connsiteY14" fmla="*/ 1268430 h 1476715"/>
                <a:gd name="connsiteX15" fmla="*/ 1516664 w 1912707"/>
                <a:gd name="connsiteY15" fmla="*/ 1279104 h 1476715"/>
                <a:gd name="connsiteX16" fmla="*/ 1890700 w 1912707"/>
                <a:gd name="connsiteY16" fmla="*/ 1281439 h 1476715"/>
                <a:gd name="connsiteX17" fmla="*/ 1890039 w 1912707"/>
                <a:gd name="connsiteY17" fmla="*/ 1342753 h 1476715"/>
                <a:gd name="connsiteX18" fmla="*/ 1912707 w 1912707"/>
                <a:gd name="connsiteY18" fmla="*/ 1473605 h 1476715"/>
                <a:gd name="connsiteX19" fmla="*/ 1697814 w 1912707"/>
                <a:gd name="connsiteY19" fmla="*/ 1476715 h 1476715"/>
                <a:gd name="connsiteX20" fmla="*/ 1506555 w 1912707"/>
                <a:gd name="connsiteY20" fmla="*/ 1466041 h 1476715"/>
                <a:gd name="connsiteX21" fmla="*/ 1389050 w 1912707"/>
                <a:gd name="connsiteY21" fmla="*/ 1456366 h 1476715"/>
                <a:gd name="connsiteX22" fmla="*/ 1317537 w 1912707"/>
                <a:gd name="connsiteY22" fmla="*/ 1433570 h 1476715"/>
                <a:gd name="connsiteX23" fmla="*/ 1250594 w 1912707"/>
                <a:gd name="connsiteY23" fmla="*/ 1420114 h 1476715"/>
                <a:gd name="connsiteX24" fmla="*/ 1216900 w 1912707"/>
                <a:gd name="connsiteY24" fmla="*/ 1420218 h 1476715"/>
                <a:gd name="connsiteX25" fmla="*/ 1137659 w 1912707"/>
                <a:gd name="connsiteY25" fmla="*/ 1366400 h 1476715"/>
                <a:gd name="connsiteX26" fmla="*/ 1090555 w 1912707"/>
                <a:gd name="connsiteY26" fmla="*/ 1348305 h 1476715"/>
                <a:gd name="connsiteX27" fmla="*/ 1022529 w 1912707"/>
                <a:gd name="connsiteY27" fmla="*/ 1278104 h 1476715"/>
                <a:gd name="connsiteX28" fmla="*/ 937142 w 1912707"/>
                <a:gd name="connsiteY28" fmla="*/ 1106856 h 1476715"/>
                <a:gd name="connsiteX29" fmla="*/ 857286 w 1912707"/>
                <a:gd name="connsiteY29" fmla="*/ 876820 h 1476715"/>
                <a:gd name="connsiteX30" fmla="*/ 827195 w 1912707"/>
                <a:gd name="connsiteY30" fmla="*/ 778756 h 1476715"/>
                <a:gd name="connsiteX31" fmla="*/ 797106 w 1912707"/>
                <a:gd name="connsiteY31" fmla="*/ 684800 h 1476715"/>
                <a:gd name="connsiteX32" fmla="*/ 782522 w 1912707"/>
                <a:gd name="connsiteY32" fmla="*/ 593742 h 1476715"/>
                <a:gd name="connsiteX33" fmla="*/ 745316 w 1912707"/>
                <a:gd name="connsiteY33" fmla="*/ 482893 h 1476715"/>
                <a:gd name="connsiteX34" fmla="*/ 695503 w 1912707"/>
                <a:gd name="connsiteY34" fmla="*/ 400620 h 1476715"/>
                <a:gd name="connsiteX35" fmla="*/ 656244 w 1912707"/>
                <a:gd name="connsiteY35" fmla="*/ 332731 h 1476715"/>
                <a:gd name="connsiteX36" fmla="*/ 599793 w 1912707"/>
                <a:gd name="connsiteY36" fmla="*/ 275436 h 1476715"/>
                <a:gd name="connsiteX37" fmla="*/ 461386 w 1912707"/>
                <a:gd name="connsiteY37" fmla="*/ 216734 h 1476715"/>
                <a:gd name="connsiteX38" fmla="*/ 295525 w 1912707"/>
                <a:gd name="connsiteY38" fmla="*/ 177157 h 1476715"/>
                <a:gd name="connsiteX39" fmla="*/ 153299 w 1912707"/>
                <a:gd name="connsiteY39" fmla="*/ 160815 h 1476715"/>
                <a:gd name="connsiteX40" fmla="*/ 0 w 1912707"/>
                <a:gd name="connsiteY40" fmla="*/ 150141 h 1476715"/>
                <a:gd name="connsiteX41" fmla="*/ 2593 w 1912707"/>
                <a:gd name="connsiteY41" fmla="*/ 0 h 1476715"/>
                <a:gd name="connsiteX42" fmla="*/ 142627 w 1912707"/>
                <a:gd name="connsiteY42" fmla="*/ 22121 h 1476715"/>
                <a:gd name="connsiteX0" fmla="*/ 142627 w 1912707"/>
                <a:gd name="connsiteY0" fmla="*/ 22121 h 1476715"/>
                <a:gd name="connsiteX1" fmla="*/ 292414 w 1912707"/>
                <a:gd name="connsiteY1" fmla="*/ 35466 h 1476715"/>
                <a:gd name="connsiteX2" fmla="*/ 501981 w 1912707"/>
                <a:gd name="connsiteY2" fmla="*/ 70159 h 1476715"/>
                <a:gd name="connsiteX3" fmla="*/ 642063 w 1912707"/>
                <a:gd name="connsiteY3" fmla="*/ 113638 h 1476715"/>
                <a:gd name="connsiteX4" fmla="*/ 735535 w 1912707"/>
                <a:gd name="connsiteY4" fmla="*/ 155670 h 1476715"/>
                <a:gd name="connsiteX5" fmla="*/ 858438 w 1912707"/>
                <a:gd name="connsiteY5" fmla="*/ 247291 h 1476715"/>
                <a:gd name="connsiteX6" fmla="*/ 950946 w 1912707"/>
                <a:gd name="connsiteY6" fmla="*/ 375378 h 1476715"/>
                <a:gd name="connsiteX7" fmla="*/ 1000758 w 1912707"/>
                <a:gd name="connsiteY7" fmla="*/ 482117 h 1476715"/>
                <a:gd name="connsiteX8" fmla="*/ 1047011 w 1912707"/>
                <a:gd name="connsiteY8" fmla="*/ 620878 h 1476715"/>
                <a:gd name="connsiteX9" fmla="*/ 1107497 w 1912707"/>
                <a:gd name="connsiteY9" fmla="*/ 873495 h 1476715"/>
                <a:gd name="connsiteX10" fmla="*/ 1146635 w 1912707"/>
                <a:gd name="connsiteY10" fmla="*/ 1040719 h 1476715"/>
                <a:gd name="connsiteX11" fmla="*/ 1200004 w 1912707"/>
                <a:gd name="connsiteY11" fmla="*/ 1143901 h 1476715"/>
                <a:gd name="connsiteX12" fmla="*/ 1278280 w 1912707"/>
                <a:gd name="connsiteY12" fmla="*/ 1207944 h 1476715"/>
                <a:gd name="connsiteX13" fmla="*/ 1342323 w 1912707"/>
                <a:gd name="connsiteY13" fmla="*/ 1250640 h 1476715"/>
                <a:gd name="connsiteX14" fmla="*/ 1406367 w 1912707"/>
                <a:gd name="connsiteY14" fmla="*/ 1268430 h 1476715"/>
                <a:gd name="connsiteX15" fmla="*/ 1516664 w 1912707"/>
                <a:gd name="connsiteY15" fmla="*/ 1279104 h 1476715"/>
                <a:gd name="connsiteX16" fmla="*/ 1890700 w 1912707"/>
                <a:gd name="connsiteY16" fmla="*/ 1281439 h 1476715"/>
                <a:gd name="connsiteX17" fmla="*/ 1890039 w 1912707"/>
                <a:gd name="connsiteY17" fmla="*/ 1342753 h 1476715"/>
                <a:gd name="connsiteX18" fmla="*/ 1912707 w 1912707"/>
                <a:gd name="connsiteY18" fmla="*/ 1473605 h 1476715"/>
                <a:gd name="connsiteX19" fmla="*/ 1697814 w 1912707"/>
                <a:gd name="connsiteY19" fmla="*/ 1476715 h 1476715"/>
                <a:gd name="connsiteX20" fmla="*/ 1506555 w 1912707"/>
                <a:gd name="connsiteY20" fmla="*/ 1466041 h 1476715"/>
                <a:gd name="connsiteX21" fmla="*/ 1389050 w 1912707"/>
                <a:gd name="connsiteY21" fmla="*/ 1456366 h 1476715"/>
                <a:gd name="connsiteX22" fmla="*/ 1317537 w 1912707"/>
                <a:gd name="connsiteY22" fmla="*/ 1433570 h 1476715"/>
                <a:gd name="connsiteX23" fmla="*/ 1250594 w 1912707"/>
                <a:gd name="connsiteY23" fmla="*/ 1420114 h 1476715"/>
                <a:gd name="connsiteX24" fmla="*/ 1216900 w 1912707"/>
                <a:gd name="connsiteY24" fmla="*/ 1420218 h 1476715"/>
                <a:gd name="connsiteX25" fmla="*/ 1137659 w 1912707"/>
                <a:gd name="connsiteY25" fmla="*/ 1382743 h 1476715"/>
                <a:gd name="connsiteX26" fmla="*/ 1090555 w 1912707"/>
                <a:gd name="connsiteY26" fmla="*/ 1348305 h 1476715"/>
                <a:gd name="connsiteX27" fmla="*/ 1022529 w 1912707"/>
                <a:gd name="connsiteY27" fmla="*/ 1278104 h 1476715"/>
                <a:gd name="connsiteX28" fmla="*/ 937142 w 1912707"/>
                <a:gd name="connsiteY28" fmla="*/ 1106856 h 1476715"/>
                <a:gd name="connsiteX29" fmla="*/ 857286 w 1912707"/>
                <a:gd name="connsiteY29" fmla="*/ 876820 h 1476715"/>
                <a:gd name="connsiteX30" fmla="*/ 827195 w 1912707"/>
                <a:gd name="connsiteY30" fmla="*/ 778756 h 1476715"/>
                <a:gd name="connsiteX31" fmla="*/ 797106 w 1912707"/>
                <a:gd name="connsiteY31" fmla="*/ 684800 h 1476715"/>
                <a:gd name="connsiteX32" fmla="*/ 782522 w 1912707"/>
                <a:gd name="connsiteY32" fmla="*/ 593742 h 1476715"/>
                <a:gd name="connsiteX33" fmla="*/ 745316 w 1912707"/>
                <a:gd name="connsiteY33" fmla="*/ 482893 h 1476715"/>
                <a:gd name="connsiteX34" fmla="*/ 695503 w 1912707"/>
                <a:gd name="connsiteY34" fmla="*/ 400620 h 1476715"/>
                <a:gd name="connsiteX35" fmla="*/ 656244 w 1912707"/>
                <a:gd name="connsiteY35" fmla="*/ 332731 h 1476715"/>
                <a:gd name="connsiteX36" fmla="*/ 599793 w 1912707"/>
                <a:gd name="connsiteY36" fmla="*/ 275436 h 1476715"/>
                <a:gd name="connsiteX37" fmla="*/ 461386 w 1912707"/>
                <a:gd name="connsiteY37" fmla="*/ 216734 h 1476715"/>
                <a:gd name="connsiteX38" fmla="*/ 295525 w 1912707"/>
                <a:gd name="connsiteY38" fmla="*/ 177157 h 1476715"/>
                <a:gd name="connsiteX39" fmla="*/ 153299 w 1912707"/>
                <a:gd name="connsiteY39" fmla="*/ 160815 h 1476715"/>
                <a:gd name="connsiteX40" fmla="*/ 0 w 1912707"/>
                <a:gd name="connsiteY40" fmla="*/ 150141 h 1476715"/>
                <a:gd name="connsiteX41" fmla="*/ 2593 w 1912707"/>
                <a:gd name="connsiteY41" fmla="*/ 0 h 1476715"/>
                <a:gd name="connsiteX42" fmla="*/ 142627 w 1912707"/>
                <a:gd name="connsiteY42" fmla="*/ 22121 h 1476715"/>
                <a:gd name="connsiteX0" fmla="*/ 142627 w 1894611"/>
                <a:gd name="connsiteY0" fmla="*/ 22121 h 1476715"/>
                <a:gd name="connsiteX1" fmla="*/ 292414 w 1894611"/>
                <a:gd name="connsiteY1" fmla="*/ 35466 h 1476715"/>
                <a:gd name="connsiteX2" fmla="*/ 501981 w 1894611"/>
                <a:gd name="connsiteY2" fmla="*/ 70159 h 1476715"/>
                <a:gd name="connsiteX3" fmla="*/ 642063 w 1894611"/>
                <a:gd name="connsiteY3" fmla="*/ 113638 h 1476715"/>
                <a:gd name="connsiteX4" fmla="*/ 735535 w 1894611"/>
                <a:gd name="connsiteY4" fmla="*/ 155670 h 1476715"/>
                <a:gd name="connsiteX5" fmla="*/ 858438 w 1894611"/>
                <a:gd name="connsiteY5" fmla="*/ 247291 h 1476715"/>
                <a:gd name="connsiteX6" fmla="*/ 950946 w 1894611"/>
                <a:gd name="connsiteY6" fmla="*/ 375378 h 1476715"/>
                <a:gd name="connsiteX7" fmla="*/ 1000758 w 1894611"/>
                <a:gd name="connsiteY7" fmla="*/ 482117 h 1476715"/>
                <a:gd name="connsiteX8" fmla="*/ 1047011 w 1894611"/>
                <a:gd name="connsiteY8" fmla="*/ 620878 h 1476715"/>
                <a:gd name="connsiteX9" fmla="*/ 1107497 w 1894611"/>
                <a:gd name="connsiteY9" fmla="*/ 873495 h 1476715"/>
                <a:gd name="connsiteX10" fmla="*/ 1146635 w 1894611"/>
                <a:gd name="connsiteY10" fmla="*/ 1040719 h 1476715"/>
                <a:gd name="connsiteX11" fmla="*/ 1200004 w 1894611"/>
                <a:gd name="connsiteY11" fmla="*/ 1143901 h 1476715"/>
                <a:gd name="connsiteX12" fmla="*/ 1278280 w 1894611"/>
                <a:gd name="connsiteY12" fmla="*/ 1207944 h 1476715"/>
                <a:gd name="connsiteX13" fmla="*/ 1342323 w 1894611"/>
                <a:gd name="connsiteY13" fmla="*/ 1250640 h 1476715"/>
                <a:gd name="connsiteX14" fmla="*/ 1406367 w 1894611"/>
                <a:gd name="connsiteY14" fmla="*/ 1268430 h 1476715"/>
                <a:gd name="connsiteX15" fmla="*/ 1516664 w 1894611"/>
                <a:gd name="connsiteY15" fmla="*/ 1279104 h 1476715"/>
                <a:gd name="connsiteX16" fmla="*/ 1890700 w 1894611"/>
                <a:gd name="connsiteY16" fmla="*/ 1281439 h 1476715"/>
                <a:gd name="connsiteX17" fmla="*/ 1890039 w 1894611"/>
                <a:gd name="connsiteY17" fmla="*/ 1342753 h 1476715"/>
                <a:gd name="connsiteX18" fmla="*/ 1894611 w 1894611"/>
                <a:gd name="connsiteY18" fmla="*/ 1429247 h 1476715"/>
                <a:gd name="connsiteX19" fmla="*/ 1697814 w 1894611"/>
                <a:gd name="connsiteY19" fmla="*/ 1476715 h 1476715"/>
                <a:gd name="connsiteX20" fmla="*/ 1506555 w 1894611"/>
                <a:gd name="connsiteY20" fmla="*/ 1466041 h 1476715"/>
                <a:gd name="connsiteX21" fmla="*/ 1389050 w 1894611"/>
                <a:gd name="connsiteY21" fmla="*/ 1456366 h 1476715"/>
                <a:gd name="connsiteX22" fmla="*/ 1317537 w 1894611"/>
                <a:gd name="connsiteY22" fmla="*/ 1433570 h 1476715"/>
                <a:gd name="connsiteX23" fmla="*/ 1250594 w 1894611"/>
                <a:gd name="connsiteY23" fmla="*/ 1420114 h 1476715"/>
                <a:gd name="connsiteX24" fmla="*/ 1216900 w 1894611"/>
                <a:gd name="connsiteY24" fmla="*/ 1420218 h 1476715"/>
                <a:gd name="connsiteX25" fmla="*/ 1137659 w 1894611"/>
                <a:gd name="connsiteY25" fmla="*/ 1382743 h 1476715"/>
                <a:gd name="connsiteX26" fmla="*/ 1090555 w 1894611"/>
                <a:gd name="connsiteY26" fmla="*/ 1348305 h 1476715"/>
                <a:gd name="connsiteX27" fmla="*/ 1022529 w 1894611"/>
                <a:gd name="connsiteY27" fmla="*/ 1278104 h 1476715"/>
                <a:gd name="connsiteX28" fmla="*/ 937142 w 1894611"/>
                <a:gd name="connsiteY28" fmla="*/ 1106856 h 1476715"/>
                <a:gd name="connsiteX29" fmla="*/ 857286 w 1894611"/>
                <a:gd name="connsiteY29" fmla="*/ 876820 h 1476715"/>
                <a:gd name="connsiteX30" fmla="*/ 827195 w 1894611"/>
                <a:gd name="connsiteY30" fmla="*/ 778756 h 1476715"/>
                <a:gd name="connsiteX31" fmla="*/ 797106 w 1894611"/>
                <a:gd name="connsiteY31" fmla="*/ 684800 h 1476715"/>
                <a:gd name="connsiteX32" fmla="*/ 782522 w 1894611"/>
                <a:gd name="connsiteY32" fmla="*/ 593742 h 1476715"/>
                <a:gd name="connsiteX33" fmla="*/ 745316 w 1894611"/>
                <a:gd name="connsiteY33" fmla="*/ 482893 h 1476715"/>
                <a:gd name="connsiteX34" fmla="*/ 695503 w 1894611"/>
                <a:gd name="connsiteY34" fmla="*/ 400620 h 1476715"/>
                <a:gd name="connsiteX35" fmla="*/ 656244 w 1894611"/>
                <a:gd name="connsiteY35" fmla="*/ 332731 h 1476715"/>
                <a:gd name="connsiteX36" fmla="*/ 599793 w 1894611"/>
                <a:gd name="connsiteY36" fmla="*/ 275436 h 1476715"/>
                <a:gd name="connsiteX37" fmla="*/ 461386 w 1894611"/>
                <a:gd name="connsiteY37" fmla="*/ 216734 h 1476715"/>
                <a:gd name="connsiteX38" fmla="*/ 295525 w 1894611"/>
                <a:gd name="connsiteY38" fmla="*/ 177157 h 1476715"/>
                <a:gd name="connsiteX39" fmla="*/ 153299 w 1894611"/>
                <a:gd name="connsiteY39" fmla="*/ 160815 h 1476715"/>
                <a:gd name="connsiteX40" fmla="*/ 0 w 1894611"/>
                <a:gd name="connsiteY40" fmla="*/ 150141 h 1476715"/>
                <a:gd name="connsiteX41" fmla="*/ 2593 w 1894611"/>
                <a:gd name="connsiteY41" fmla="*/ 0 h 1476715"/>
                <a:gd name="connsiteX42" fmla="*/ 142627 w 1894611"/>
                <a:gd name="connsiteY42" fmla="*/ 22121 h 1476715"/>
                <a:gd name="connsiteX0" fmla="*/ 142627 w 1894611"/>
                <a:gd name="connsiteY0" fmla="*/ 22121 h 1466041"/>
                <a:gd name="connsiteX1" fmla="*/ 292414 w 1894611"/>
                <a:gd name="connsiteY1" fmla="*/ 35466 h 1466041"/>
                <a:gd name="connsiteX2" fmla="*/ 501981 w 1894611"/>
                <a:gd name="connsiteY2" fmla="*/ 70159 h 1466041"/>
                <a:gd name="connsiteX3" fmla="*/ 642063 w 1894611"/>
                <a:gd name="connsiteY3" fmla="*/ 113638 h 1466041"/>
                <a:gd name="connsiteX4" fmla="*/ 735535 w 1894611"/>
                <a:gd name="connsiteY4" fmla="*/ 155670 h 1466041"/>
                <a:gd name="connsiteX5" fmla="*/ 858438 w 1894611"/>
                <a:gd name="connsiteY5" fmla="*/ 247291 h 1466041"/>
                <a:gd name="connsiteX6" fmla="*/ 950946 w 1894611"/>
                <a:gd name="connsiteY6" fmla="*/ 375378 h 1466041"/>
                <a:gd name="connsiteX7" fmla="*/ 1000758 w 1894611"/>
                <a:gd name="connsiteY7" fmla="*/ 482117 h 1466041"/>
                <a:gd name="connsiteX8" fmla="*/ 1047011 w 1894611"/>
                <a:gd name="connsiteY8" fmla="*/ 620878 h 1466041"/>
                <a:gd name="connsiteX9" fmla="*/ 1107497 w 1894611"/>
                <a:gd name="connsiteY9" fmla="*/ 873495 h 1466041"/>
                <a:gd name="connsiteX10" fmla="*/ 1146635 w 1894611"/>
                <a:gd name="connsiteY10" fmla="*/ 1040719 h 1466041"/>
                <a:gd name="connsiteX11" fmla="*/ 1200004 w 1894611"/>
                <a:gd name="connsiteY11" fmla="*/ 1143901 h 1466041"/>
                <a:gd name="connsiteX12" fmla="*/ 1278280 w 1894611"/>
                <a:gd name="connsiteY12" fmla="*/ 1207944 h 1466041"/>
                <a:gd name="connsiteX13" fmla="*/ 1342323 w 1894611"/>
                <a:gd name="connsiteY13" fmla="*/ 1250640 h 1466041"/>
                <a:gd name="connsiteX14" fmla="*/ 1406367 w 1894611"/>
                <a:gd name="connsiteY14" fmla="*/ 1268430 h 1466041"/>
                <a:gd name="connsiteX15" fmla="*/ 1516664 w 1894611"/>
                <a:gd name="connsiteY15" fmla="*/ 1279104 h 1466041"/>
                <a:gd name="connsiteX16" fmla="*/ 1890700 w 1894611"/>
                <a:gd name="connsiteY16" fmla="*/ 1281439 h 1466041"/>
                <a:gd name="connsiteX17" fmla="*/ 1890039 w 1894611"/>
                <a:gd name="connsiteY17" fmla="*/ 1342753 h 1466041"/>
                <a:gd name="connsiteX18" fmla="*/ 1894611 w 1894611"/>
                <a:gd name="connsiteY18" fmla="*/ 1429247 h 1466041"/>
                <a:gd name="connsiteX19" fmla="*/ 1711387 w 1894611"/>
                <a:gd name="connsiteY19" fmla="*/ 1427687 h 1466041"/>
                <a:gd name="connsiteX20" fmla="*/ 1506555 w 1894611"/>
                <a:gd name="connsiteY20" fmla="*/ 1466041 h 1466041"/>
                <a:gd name="connsiteX21" fmla="*/ 1389050 w 1894611"/>
                <a:gd name="connsiteY21" fmla="*/ 1456366 h 1466041"/>
                <a:gd name="connsiteX22" fmla="*/ 1317537 w 1894611"/>
                <a:gd name="connsiteY22" fmla="*/ 1433570 h 1466041"/>
                <a:gd name="connsiteX23" fmla="*/ 1250594 w 1894611"/>
                <a:gd name="connsiteY23" fmla="*/ 1420114 h 1466041"/>
                <a:gd name="connsiteX24" fmla="*/ 1216900 w 1894611"/>
                <a:gd name="connsiteY24" fmla="*/ 1420218 h 1466041"/>
                <a:gd name="connsiteX25" fmla="*/ 1137659 w 1894611"/>
                <a:gd name="connsiteY25" fmla="*/ 1382743 h 1466041"/>
                <a:gd name="connsiteX26" fmla="*/ 1090555 w 1894611"/>
                <a:gd name="connsiteY26" fmla="*/ 1348305 h 1466041"/>
                <a:gd name="connsiteX27" fmla="*/ 1022529 w 1894611"/>
                <a:gd name="connsiteY27" fmla="*/ 1278104 h 1466041"/>
                <a:gd name="connsiteX28" fmla="*/ 937142 w 1894611"/>
                <a:gd name="connsiteY28" fmla="*/ 1106856 h 1466041"/>
                <a:gd name="connsiteX29" fmla="*/ 857286 w 1894611"/>
                <a:gd name="connsiteY29" fmla="*/ 876820 h 1466041"/>
                <a:gd name="connsiteX30" fmla="*/ 827195 w 1894611"/>
                <a:gd name="connsiteY30" fmla="*/ 778756 h 1466041"/>
                <a:gd name="connsiteX31" fmla="*/ 797106 w 1894611"/>
                <a:gd name="connsiteY31" fmla="*/ 684800 h 1466041"/>
                <a:gd name="connsiteX32" fmla="*/ 782522 w 1894611"/>
                <a:gd name="connsiteY32" fmla="*/ 593742 h 1466041"/>
                <a:gd name="connsiteX33" fmla="*/ 745316 w 1894611"/>
                <a:gd name="connsiteY33" fmla="*/ 482893 h 1466041"/>
                <a:gd name="connsiteX34" fmla="*/ 695503 w 1894611"/>
                <a:gd name="connsiteY34" fmla="*/ 400620 h 1466041"/>
                <a:gd name="connsiteX35" fmla="*/ 656244 w 1894611"/>
                <a:gd name="connsiteY35" fmla="*/ 332731 h 1466041"/>
                <a:gd name="connsiteX36" fmla="*/ 599793 w 1894611"/>
                <a:gd name="connsiteY36" fmla="*/ 275436 h 1466041"/>
                <a:gd name="connsiteX37" fmla="*/ 461386 w 1894611"/>
                <a:gd name="connsiteY37" fmla="*/ 216734 h 1466041"/>
                <a:gd name="connsiteX38" fmla="*/ 295525 w 1894611"/>
                <a:gd name="connsiteY38" fmla="*/ 177157 h 1466041"/>
                <a:gd name="connsiteX39" fmla="*/ 153299 w 1894611"/>
                <a:gd name="connsiteY39" fmla="*/ 160815 h 1466041"/>
                <a:gd name="connsiteX40" fmla="*/ 0 w 1894611"/>
                <a:gd name="connsiteY40" fmla="*/ 150141 h 1466041"/>
                <a:gd name="connsiteX41" fmla="*/ 2593 w 1894611"/>
                <a:gd name="connsiteY41" fmla="*/ 0 h 1466041"/>
                <a:gd name="connsiteX42" fmla="*/ 142627 w 1894611"/>
                <a:gd name="connsiteY42" fmla="*/ 22121 h 1466041"/>
                <a:gd name="connsiteX0" fmla="*/ 142627 w 1894611"/>
                <a:gd name="connsiteY0" fmla="*/ 22121 h 1456366"/>
                <a:gd name="connsiteX1" fmla="*/ 292414 w 1894611"/>
                <a:gd name="connsiteY1" fmla="*/ 35466 h 1456366"/>
                <a:gd name="connsiteX2" fmla="*/ 501981 w 1894611"/>
                <a:gd name="connsiteY2" fmla="*/ 70159 h 1456366"/>
                <a:gd name="connsiteX3" fmla="*/ 642063 w 1894611"/>
                <a:gd name="connsiteY3" fmla="*/ 113638 h 1456366"/>
                <a:gd name="connsiteX4" fmla="*/ 735535 w 1894611"/>
                <a:gd name="connsiteY4" fmla="*/ 155670 h 1456366"/>
                <a:gd name="connsiteX5" fmla="*/ 858438 w 1894611"/>
                <a:gd name="connsiteY5" fmla="*/ 247291 h 1456366"/>
                <a:gd name="connsiteX6" fmla="*/ 950946 w 1894611"/>
                <a:gd name="connsiteY6" fmla="*/ 375378 h 1456366"/>
                <a:gd name="connsiteX7" fmla="*/ 1000758 w 1894611"/>
                <a:gd name="connsiteY7" fmla="*/ 482117 h 1456366"/>
                <a:gd name="connsiteX8" fmla="*/ 1047011 w 1894611"/>
                <a:gd name="connsiteY8" fmla="*/ 620878 h 1456366"/>
                <a:gd name="connsiteX9" fmla="*/ 1107497 w 1894611"/>
                <a:gd name="connsiteY9" fmla="*/ 873495 h 1456366"/>
                <a:gd name="connsiteX10" fmla="*/ 1146635 w 1894611"/>
                <a:gd name="connsiteY10" fmla="*/ 1040719 h 1456366"/>
                <a:gd name="connsiteX11" fmla="*/ 1200004 w 1894611"/>
                <a:gd name="connsiteY11" fmla="*/ 1143901 h 1456366"/>
                <a:gd name="connsiteX12" fmla="*/ 1278280 w 1894611"/>
                <a:gd name="connsiteY12" fmla="*/ 1207944 h 1456366"/>
                <a:gd name="connsiteX13" fmla="*/ 1342323 w 1894611"/>
                <a:gd name="connsiteY13" fmla="*/ 1250640 h 1456366"/>
                <a:gd name="connsiteX14" fmla="*/ 1406367 w 1894611"/>
                <a:gd name="connsiteY14" fmla="*/ 1268430 h 1456366"/>
                <a:gd name="connsiteX15" fmla="*/ 1516664 w 1894611"/>
                <a:gd name="connsiteY15" fmla="*/ 1279104 h 1456366"/>
                <a:gd name="connsiteX16" fmla="*/ 1890700 w 1894611"/>
                <a:gd name="connsiteY16" fmla="*/ 1281439 h 1456366"/>
                <a:gd name="connsiteX17" fmla="*/ 1890039 w 1894611"/>
                <a:gd name="connsiteY17" fmla="*/ 1342753 h 1456366"/>
                <a:gd name="connsiteX18" fmla="*/ 1894611 w 1894611"/>
                <a:gd name="connsiteY18" fmla="*/ 1429247 h 1456366"/>
                <a:gd name="connsiteX19" fmla="*/ 1711387 w 1894611"/>
                <a:gd name="connsiteY19" fmla="*/ 1427687 h 1456366"/>
                <a:gd name="connsiteX20" fmla="*/ 1524652 w 1894611"/>
                <a:gd name="connsiteY20" fmla="*/ 1417014 h 1456366"/>
                <a:gd name="connsiteX21" fmla="*/ 1389050 w 1894611"/>
                <a:gd name="connsiteY21" fmla="*/ 1456366 h 1456366"/>
                <a:gd name="connsiteX22" fmla="*/ 1317537 w 1894611"/>
                <a:gd name="connsiteY22" fmla="*/ 1433570 h 1456366"/>
                <a:gd name="connsiteX23" fmla="*/ 1250594 w 1894611"/>
                <a:gd name="connsiteY23" fmla="*/ 1420114 h 1456366"/>
                <a:gd name="connsiteX24" fmla="*/ 1216900 w 1894611"/>
                <a:gd name="connsiteY24" fmla="*/ 1420218 h 1456366"/>
                <a:gd name="connsiteX25" fmla="*/ 1137659 w 1894611"/>
                <a:gd name="connsiteY25" fmla="*/ 1382743 h 1456366"/>
                <a:gd name="connsiteX26" fmla="*/ 1090555 w 1894611"/>
                <a:gd name="connsiteY26" fmla="*/ 1348305 h 1456366"/>
                <a:gd name="connsiteX27" fmla="*/ 1022529 w 1894611"/>
                <a:gd name="connsiteY27" fmla="*/ 1278104 h 1456366"/>
                <a:gd name="connsiteX28" fmla="*/ 937142 w 1894611"/>
                <a:gd name="connsiteY28" fmla="*/ 1106856 h 1456366"/>
                <a:gd name="connsiteX29" fmla="*/ 857286 w 1894611"/>
                <a:gd name="connsiteY29" fmla="*/ 876820 h 1456366"/>
                <a:gd name="connsiteX30" fmla="*/ 827195 w 1894611"/>
                <a:gd name="connsiteY30" fmla="*/ 778756 h 1456366"/>
                <a:gd name="connsiteX31" fmla="*/ 797106 w 1894611"/>
                <a:gd name="connsiteY31" fmla="*/ 684800 h 1456366"/>
                <a:gd name="connsiteX32" fmla="*/ 782522 w 1894611"/>
                <a:gd name="connsiteY32" fmla="*/ 593742 h 1456366"/>
                <a:gd name="connsiteX33" fmla="*/ 745316 w 1894611"/>
                <a:gd name="connsiteY33" fmla="*/ 482893 h 1456366"/>
                <a:gd name="connsiteX34" fmla="*/ 695503 w 1894611"/>
                <a:gd name="connsiteY34" fmla="*/ 400620 h 1456366"/>
                <a:gd name="connsiteX35" fmla="*/ 656244 w 1894611"/>
                <a:gd name="connsiteY35" fmla="*/ 332731 h 1456366"/>
                <a:gd name="connsiteX36" fmla="*/ 599793 w 1894611"/>
                <a:gd name="connsiteY36" fmla="*/ 275436 h 1456366"/>
                <a:gd name="connsiteX37" fmla="*/ 461386 w 1894611"/>
                <a:gd name="connsiteY37" fmla="*/ 216734 h 1456366"/>
                <a:gd name="connsiteX38" fmla="*/ 295525 w 1894611"/>
                <a:gd name="connsiteY38" fmla="*/ 177157 h 1456366"/>
                <a:gd name="connsiteX39" fmla="*/ 153299 w 1894611"/>
                <a:gd name="connsiteY39" fmla="*/ 160815 h 1456366"/>
                <a:gd name="connsiteX40" fmla="*/ 0 w 1894611"/>
                <a:gd name="connsiteY40" fmla="*/ 150141 h 1456366"/>
                <a:gd name="connsiteX41" fmla="*/ 2593 w 1894611"/>
                <a:gd name="connsiteY41" fmla="*/ 0 h 1456366"/>
                <a:gd name="connsiteX42" fmla="*/ 142627 w 1894611"/>
                <a:gd name="connsiteY42" fmla="*/ 22121 h 1456366"/>
                <a:gd name="connsiteX0" fmla="*/ 142627 w 1894611"/>
                <a:gd name="connsiteY0" fmla="*/ 22121 h 1435016"/>
                <a:gd name="connsiteX1" fmla="*/ 292414 w 1894611"/>
                <a:gd name="connsiteY1" fmla="*/ 35466 h 1435016"/>
                <a:gd name="connsiteX2" fmla="*/ 501981 w 1894611"/>
                <a:gd name="connsiteY2" fmla="*/ 70159 h 1435016"/>
                <a:gd name="connsiteX3" fmla="*/ 642063 w 1894611"/>
                <a:gd name="connsiteY3" fmla="*/ 113638 h 1435016"/>
                <a:gd name="connsiteX4" fmla="*/ 735535 w 1894611"/>
                <a:gd name="connsiteY4" fmla="*/ 155670 h 1435016"/>
                <a:gd name="connsiteX5" fmla="*/ 858438 w 1894611"/>
                <a:gd name="connsiteY5" fmla="*/ 247291 h 1435016"/>
                <a:gd name="connsiteX6" fmla="*/ 950946 w 1894611"/>
                <a:gd name="connsiteY6" fmla="*/ 375378 h 1435016"/>
                <a:gd name="connsiteX7" fmla="*/ 1000758 w 1894611"/>
                <a:gd name="connsiteY7" fmla="*/ 482117 h 1435016"/>
                <a:gd name="connsiteX8" fmla="*/ 1047011 w 1894611"/>
                <a:gd name="connsiteY8" fmla="*/ 620878 h 1435016"/>
                <a:gd name="connsiteX9" fmla="*/ 1107497 w 1894611"/>
                <a:gd name="connsiteY9" fmla="*/ 873495 h 1435016"/>
                <a:gd name="connsiteX10" fmla="*/ 1146635 w 1894611"/>
                <a:gd name="connsiteY10" fmla="*/ 1040719 h 1435016"/>
                <a:gd name="connsiteX11" fmla="*/ 1200004 w 1894611"/>
                <a:gd name="connsiteY11" fmla="*/ 1143901 h 1435016"/>
                <a:gd name="connsiteX12" fmla="*/ 1278280 w 1894611"/>
                <a:gd name="connsiteY12" fmla="*/ 1207944 h 1435016"/>
                <a:gd name="connsiteX13" fmla="*/ 1342323 w 1894611"/>
                <a:gd name="connsiteY13" fmla="*/ 1250640 h 1435016"/>
                <a:gd name="connsiteX14" fmla="*/ 1406367 w 1894611"/>
                <a:gd name="connsiteY14" fmla="*/ 1268430 h 1435016"/>
                <a:gd name="connsiteX15" fmla="*/ 1516664 w 1894611"/>
                <a:gd name="connsiteY15" fmla="*/ 1279104 h 1435016"/>
                <a:gd name="connsiteX16" fmla="*/ 1890700 w 1894611"/>
                <a:gd name="connsiteY16" fmla="*/ 1281439 h 1435016"/>
                <a:gd name="connsiteX17" fmla="*/ 1890039 w 1894611"/>
                <a:gd name="connsiteY17" fmla="*/ 1342753 h 1435016"/>
                <a:gd name="connsiteX18" fmla="*/ 1894611 w 1894611"/>
                <a:gd name="connsiteY18" fmla="*/ 1429247 h 1435016"/>
                <a:gd name="connsiteX19" fmla="*/ 1711387 w 1894611"/>
                <a:gd name="connsiteY19" fmla="*/ 1427687 h 1435016"/>
                <a:gd name="connsiteX20" fmla="*/ 1524652 w 1894611"/>
                <a:gd name="connsiteY20" fmla="*/ 1417014 h 1435016"/>
                <a:gd name="connsiteX21" fmla="*/ 1402623 w 1894611"/>
                <a:gd name="connsiteY21" fmla="*/ 1402669 h 1435016"/>
                <a:gd name="connsiteX22" fmla="*/ 1317537 w 1894611"/>
                <a:gd name="connsiteY22" fmla="*/ 1433570 h 1435016"/>
                <a:gd name="connsiteX23" fmla="*/ 1250594 w 1894611"/>
                <a:gd name="connsiteY23" fmla="*/ 1420114 h 1435016"/>
                <a:gd name="connsiteX24" fmla="*/ 1216900 w 1894611"/>
                <a:gd name="connsiteY24" fmla="*/ 1420218 h 1435016"/>
                <a:gd name="connsiteX25" fmla="*/ 1137659 w 1894611"/>
                <a:gd name="connsiteY25" fmla="*/ 1382743 h 1435016"/>
                <a:gd name="connsiteX26" fmla="*/ 1090555 w 1894611"/>
                <a:gd name="connsiteY26" fmla="*/ 1348305 h 1435016"/>
                <a:gd name="connsiteX27" fmla="*/ 1022529 w 1894611"/>
                <a:gd name="connsiteY27" fmla="*/ 1278104 h 1435016"/>
                <a:gd name="connsiteX28" fmla="*/ 937142 w 1894611"/>
                <a:gd name="connsiteY28" fmla="*/ 1106856 h 1435016"/>
                <a:gd name="connsiteX29" fmla="*/ 857286 w 1894611"/>
                <a:gd name="connsiteY29" fmla="*/ 876820 h 1435016"/>
                <a:gd name="connsiteX30" fmla="*/ 827195 w 1894611"/>
                <a:gd name="connsiteY30" fmla="*/ 778756 h 1435016"/>
                <a:gd name="connsiteX31" fmla="*/ 797106 w 1894611"/>
                <a:gd name="connsiteY31" fmla="*/ 684800 h 1435016"/>
                <a:gd name="connsiteX32" fmla="*/ 782522 w 1894611"/>
                <a:gd name="connsiteY32" fmla="*/ 593742 h 1435016"/>
                <a:gd name="connsiteX33" fmla="*/ 745316 w 1894611"/>
                <a:gd name="connsiteY33" fmla="*/ 482893 h 1435016"/>
                <a:gd name="connsiteX34" fmla="*/ 695503 w 1894611"/>
                <a:gd name="connsiteY34" fmla="*/ 400620 h 1435016"/>
                <a:gd name="connsiteX35" fmla="*/ 656244 w 1894611"/>
                <a:gd name="connsiteY35" fmla="*/ 332731 h 1435016"/>
                <a:gd name="connsiteX36" fmla="*/ 599793 w 1894611"/>
                <a:gd name="connsiteY36" fmla="*/ 275436 h 1435016"/>
                <a:gd name="connsiteX37" fmla="*/ 461386 w 1894611"/>
                <a:gd name="connsiteY37" fmla="*/ 216734 h 1435016"/>
                <a:gd name="connsiteX38" fmla="*/ 295525 w 1894611"/>
                <a:gd name="connsiteY38" fmla="*/ 177157 h 1435016"/>
                <a:gd name="connsiteX39" fmla="*/ 153299 w 1894611"/>
                <a:gd name="connsiteY39" fmla="*/ 160815 h 1435016"/>
                <a:gd name="connsiteX40" fmla="*/ 0 w 1894611"/>
                <a:gd name="connsiteY40" fmla="*/ 150141 h 1435016"/>
                <a:gd name="connsiteX41" fmla="*/ 2593 w 1894611"/>
                <a:gd name="connsiteY41" fmla="*/ 0 h 1435016"/>
                <a:gd name="connsiteX42" fmla="*/ 142627 w 1894611"/>
                <a:gd name="connsiteY42" fmla="*/ 22121 h 1435016"/>
                <a:gd name="connsiteX0" fmla="*/ 142627 w 1894611"/>
                <a:gd name="connsiteY0" fmla="*/ 22121 h 1429247"/>
                <a:gd name="connsiteX1" fmla="*/ 292414 w 1894611"/>
                <a:gd name="connsiteY1" fmla="*/ 35466 h 1429247"/>
                <a:gd name="connsiteX2" fmla="*/ 501981 w 1894611"/>
                <a:gd name="connsiteY2" fmla="*/ 70159 h 1429247"/>
                <a:gd name="connsiteX3" fmla="*/ 642063 w 1894611"/>
                <a:gd name="connsiteY3" fmla="*/ 113638 h 1429247"/>
                <a:gd name="connsiteX4" fmla="*/ 735535 w 1894611"/>
                <a:gd name="connsiteY4" fmla="*/ 155670 h 1429247"/>
                <a:gd name="connsiteX5" fmla="*/ 858438 w 1894611"/>
                <a:gd name="connsiteY5" fmla="*/ 247291 h 1429247"/>
                <a:gd name="connsiteX6" fmla="*/ 950946 w 1894611"/>
                <a:gd name="connsiteY6" fmla="*/ 375378 h 1429247"/>
                <a:gd name="connsiteX7" fmla="*/ 1000758 w 1894611"/>
                <a:gd name="connsiteY7" fmla="*/ 482117 h 1429247"/>
                <a:gd name="connsiteX8" fmla="*/ 1047011 w 1894611"/>
                <a:gd name="connsiteY8" fmla="*/ 620878 h 1429247"/>
                <a:gd name="connsiteX9" fmla="*/ 1107497 w 1894611"/>
                <a:gd name="connsiteY9" fmla="*/ 873495 h 1429247"/>
                <a:gd name="connsiteX10" fmla="*/ 1146635 w 1894611"/>
                <a:gd name="connsiteY10" fmla="*/ 1040719 h 1429247"/>
                <a:gd name="connsiteX11" fmla="*/ 1200004 w 1894611"/>
                <a:gd name="connsiteY11" fmla="*/ 1143901 h 1429247"/>
                <a:gd name="connsiteX12" fmla="*/ 1278280 w 1894611"/>
                <a:gd name="connsiteY12" fmla="*/ 1207944 h 1429247"/>
                <a:gd name="connsiteX13" fmla="*/ 1342323 w 1894611"/>
                <a:gd name="connsiteY13" fmla="*/ 1250640 h 1429247"/>
                <a:gd name="connsiteX14" fmla="*/ 1406367 w 1894611"/>
                <a:gd name="connsiteY14" fmla="*/ 1268430 h 1429247"/>
                <a:gd name="connsiteX15" fmla="*/ 1516664 w 1894611"/>
                <a:gd name="connsiteY15" fmla="*/ 1279104 h 1429247"/>
                <a:gd name="connsiteX16" fmla="*/ 1890700 w 1894611"/>
                <a:gd name="connsiteY16" fmla="*/ 1281439 h 1429247"/>
                <a:gd name="connsiteX17" fmla="*/ 1890039 w 1894611"/>
                <a:gd name="connsiteY17" fmla="*/ 1342753 h 1429247"/>
                <a:gd name="connsiteX18" fmla="*/ 1894611 w 1894611"/>
                <a:gd name="connsiteY18" fmla="*/ 1429247 h 1429247"/>
                <a:gd name="connsiteX19" fmla="*/ 1711387 w 1894611"/>
                <a:gd name="connsiteY19" fmla="*/ 1427687 h 1429247"/>
                <a:gd name="connsiteX20" fmla="*/ 1524652 w 1894611"/>
                <a:gd name="connsiteY20" fmla="*/ 1417014 h 1429247"/>
                <a:gd name="connsiteX21" fmla="*/ 1402623 w 1894611"/>
                <a:gd name="connsiteY21" fmla="*/ 1402669 h 1429247"/>
                <a:gd name="connsiteX22" fmla="*/ 1326584 w 1894611"/>
                <a:gd name="connsiteY22" fmla="*/ 1368200 h 1429247"/>
                <a:gd name="connsiteX23" fmla="*/ 1250594 w 1894611"/>
                <a:gd name="connsiteY23" fmla="*/ 1420114 h 1429247"/>
                <a:gd name="connsiteX24" fmla="*/ 1216900 w 1894611"/>
                <a:gd name="connsiteY24" fmla="*/ 1420218 h 1429247"/>
                <a:gd name="connsiteX25" fmla="*/ 1137659 w 1894611"/>
                <a:gd name="connsiteY25" fmla="*/ 1382743 h 1429247"/>
                <a:gd name="connsiteX26" fmla="*/ 1090555 w 1894611"/>
                <a:gd name="connsiteY26" fmla="*/ 1348305 h 1429247"/>
                <a:gd name="connsiteX27" fmla="*/ 1022529 w 1894611"/>
                <a:gd name="connsiteY27" fmla="*/ 1278104 h 1429247"/>
                <a:gd name="connsiteX28" fmla="*/ 937142 w 1894611"/>
                <a:gd name="connsiteY28" fmla="*/ 1106856 h 1429247"/>
                <a:gd name="connsiteX29" fmla="*/ 857286 w 1894611"/>
                <a:gd name="connsiteY29" fmla="*/ 876820 h 1429247"/>
                <a:gd name="connsiteX30" fmla="*/ 827195 w 1894611"/>
                <a:gd name="connsiteY30" fmla="*/ 778756 h 1429247"/>
                <a:gd name="connsiteX31" fmla="*/ 797106 w 1894611"/>
                <a:gd name="connsiteY31" fmla="*/ 684800 h 1429247"/>
                <a:gd name="connsiteX32" fmla="*/ 782522 w 1894611"/>
                <a:gd name="connsiteY32" fmla="*/ 593742 h 1429247"/>
                <a:gd name="connsiteX33" fmla="*/ 745316 w 1894611"/>
                <a:gd name="connsiteY33" fmla="*/ 482893 h 1429247"/>
                <a:gd name="connsiteX34" fmla="*/ 695503 w 1894611"/>
                <a:gd name="connsiteY34" fmla="*/ 400620 h 1429247"/>
                <a:gd name="connsiteX35" fmla="*/ 656244 w 1894611"/>
                <a:gd name="connsiteY35" fmla="*/ 332731 h 1429247"/>
                <a:gd name="connsiteX36" fmla="*/ 599793 w 1894611"/>
                <a:gd name="connsiteY36" fmla="*/ 275436 h 1429247"/>
                <a:gd name="connsiteX37" fmla="*/ 461386 w 1894611"/>
                <a:gd name="connsiteY37" fmla="*/ 216734 h 1429247"/>
                <a:gd name="connsiteX38" fmla="*/ 295525 w 1894611"/>
                <a:gd name="connsiteY38" fmla="*/ 177157 h 1429247"/>
                <a:gd name="connsiteX39" fmla="*/ 153299 w 1894611"/>
                <a:gd name="connsiteY39" fmla="*/ 160815 h 1429247"/>
                <a:gd name="connsiteX40" fmla="*/ 0 w 1894611"/>
                <a:gd name="connsiteY40" fmla="*/ 150141 h 1429247"/>
                <a:gd name="connsiteX41" fmla="*/ 2593 w 1894611"/>
                <a:gd name="connsiteY41" fmla="*/ 0 h 1429247"/>
                <a:gd name="connsiteX42" fmla="*/ 142627 w 1894611"/>
                <a:gd name="connsiteY42" fmla="*/ 22121 h 1429247"/>
                <a:gd name="connsiteX0" fmla="*/ 142627 w 1894611"/>
                <a:gd name="connsiteY0" fmla="*/ 22121 h 1429247"/>
                <a:gd name="connsiteX1" fmla="*/ 292414 w 1894611"/>
                <a:gd name="connsiteY1" fmla="*/ 35466 h 1429247"/>
                <a:gd name="connsiteX2" fmla="*/ 501981 w 1894611"/>
                <a:gd name="connsiteY2" fmla="*/ 70159 h 1429247"/>
                <a:gd name="connsiteX3" fmla="*/ 642063 w 1894611"/>
                <a:gd name="connsiteY3" fmla="*/ 113638 h 1429247"/>
                <a:gd name="connsiteX4" fmla="*/ 735535 w 1894611"/>
                <a:gd name="connsiteY4" fmla="*/ 155670 h 1429247"/>
                <a:gd name="connsiteX5" fmla="*/ 858438 w 1894611"/>
                <a:gd name="connsiteY5" fmla="*/ 247291 h 1429247"/>
                <a:gd name="connsiteX6" fmla="*/ 950946 w 1894611"/>
                <a:gd name="connsiteY6" fmla="*/ 375378 h 1429247"/>
                <a:gd name="connsiteX7" fmla="*/ 1000758 w 1894611"/>
                <a:gd name="connsiteY7" fmla="*/ 482117 h 1429247"/>
                <a:gd name="connsiteX8" fmla="*/ 1047011 w 1894611"/>
                <a:gd name="connsiteY8" fmla="*/ 620878 h 1429247"/>
                <a:gd name="connsiteX9" fmla="*/ 1107497 w 1894611"/>
                <a:gd name="connsiteY9" fmla="*/ 873495 h 1429247"/>
                <a:gd name="connsiteX10" fmla="*/ 1146635 w 1894611"/>
                <a:gd name="connsiteY10" fmla="*/ 1040719 h 1429247"/>
                <a:gd name="connsiteX11" fmla="*/ 1200004 w 1894611"/>
                <a:gd name="connsiteY11" fmla="*/ 1143901 h 1429247"/>
                <a:gd name="connsiteX12" fmla="*/ 1278280 w 1894611"/>
                <a:gd name="connsiteY12" fmla="*/ 1207944 h 1429247"/>
                <a:gd name="connsiteX13" fmla="*/ 1342323 w 1894611"/>
                <a:gd name="connsiteY13" fmla="*/ 1250640 h 1429247"/>
                <a:gd name="connsiteX14" fmla="*/ 1406367 w 1894611"/>
                <a:gd name="connsiteY14" fmla="*/ 1268430 h 1429247"/>
                <a:gd name="connsiteX15" fmla="*/ 1516664 w 1894611"/>
                <a:gd name="connsiteY15" fmla="*/ 1279104 h 1429247"/>
                <a:gd name="connsiteX16" fmla="*/ 1890700 w 1894611"/>
                <a:gd name="connsiteY16" fmla="*/ 1281439 h 1429247"/>
                <a:gd name="connsiteX17" fmla="*/ 1890039 w 1894611"/>
                <a:gd name="connsiteY17" fmla="*/ 1342753 h 1429247"/>
                <a:gd name="connsiteX18" fmla="*/ 1894611 w 1894611"/>
                <a:gd name="connsiteY18" fmla="*/ 1429247 h 1429247"/>
                <a:gd name="connsiteX19" fmla="*/ 1711387 w 1894611"/>
                <a:gd name="connsiteY19" fmla="*/ 1427687 h 1429247"/>
                <a:gd name="connsiteX20" fmla="*/ 1524652 w 1894611"/>
                <a:gd name="connsiteY20" fmla="*/ 1417014 h 1429247"/>
                <a:gd name="connsiteX21" fmla="*/ 1402623 w 1894611"/>
                <a:gd name="connsiteY21" fmla="*/ 1402669 h 1429247"/>
                <a:gd name="connsiteX22" fmla="*/ 1326584 w 1894611"/>
                <a:gd name="connsiteY22" fmla="*/ 1368200 h 1429247"/>
                <a:gd name="connsiteX23" fmla="*/ 1264167 w 1894611"/>
                <a:gd name="connsiteY23" fmla="*/ 1340736 h 1429247"/>
                <a:gd name="connsiteX24" fmla="*/ 1216900 w 1894611"/>
                <a:gd name="connsiteY24" fmla="*/ 1420218 h 1429247"/>
                <a:gd name="connsiteX25" fmla="*/ 1137659 w 1894611"/>
                <a:gd name="connsiteY25" fmla="*/ 1382743 h 1429247"/>
                <a:gd name="connsiteX26" fmla="*/ 1090555 w 1894611"/>
                <a:gd name="connsiteY26" fmla="*/ 1348305 h 1429247"/>
                <a:gd name="connsiteX27" fmla="*/ 1022529 w 1894611"/>
                <a:gd name="connsiteY27" fmla="*/ 1278104 h 1429247"/>
                <a:gd name="connsiteX28" fmla="*/ 937142 w 1894611"/>
                <a:gd name="connsiteY28" fmla="*/ 1106856 h 1429247"/>
                <a:gd name="connsiteX29" fmla="*/ 857286 w 1894611"/>
                <a:gd name="connsiteY29" fmla="*/ 876820 h 1429247"/>
                <a:gd name="connsiteX30" fmla="*/ 827195 w 1894611"/>
                <a:gd name="connsiteY30" fmla="*/ 778756 h 1429247"/>
                <a:gd name="connsiteX31" fmla="*/ 797106 w 1894611"/>
                <a:gd name="connsiteY31" fmla="*/ 684800 h 1429247"/>
                <a:gd name="connsiteX32" fmla="*/ 782522 w 1894611"/>
                <a:gd name="connsiteY32" fmla="*/ 593742 h 1429247"/>
                <a:gd name="connsiteX33" fmla="*/ 745316 w 1894611"/>
                <a:gd name="connsiteY33" fmla="*/ 482893 h 1429247"/>
                <a:gd name="connsiteX34" fmla="*/ 695503 w 1894611"/>
                <a:gd name="connsiteY34" fmla="*/ 400620 h 1429247"/>
                <a:gd name="connsiteX35" fmla="*/ 656244 w 1894611"/>
                <a:gd name="connsiteY35" fmla="*/ 332731 h 1429247"/>
                <a:gd name="connsiteX36" fmla="*/ 599793 w 1894611"/>
                <a:gd name="connsiteY36" fmla="*/ 275436 h 1429247"/>
                <a:gd name="connsiteX37" fmla="*/ 461386 w 1894611"/>
                <a:gd name="connsiteY37" fmla="*/ 216734 h 1429247"/>
                <a:gd name="connsiteX38" fmla="*/ 295525 w 1894611"/>
                <a:gd name="connsiteY38" fmla="*/ 177157 h 1429247"/>
                <a:gd name="connsiteX39" fmla="*/ 153299 w 1894611"/>
                <a:gd name="connsiteY39" fmla="*/ 160815 h 1429247"/>
                <a:gd name="connsiteX40" fmla="*/ 0 w 1894611"/>
                <a:gd name="connsiteY40" fmla="*/ 150141 h 1429247"/>
                <a:gd name="connsiteX41" fmla="*/ 2593 w 1894611"/>
                <a:gd name="connsiteY41" fmla="*/ 0 h 1429247"/>
                <a:gd name="connsiteX42" fmla="*/ 142627 w 1894611"/>
                <a:gd name="connsiteY42" fmla="*/ 22121 h 1429247"/>
                <a:gd name="connsiteX0" fmla="*/ 142627 w 1894611"/>
                <a:gd name="connsiteY0" fmla="*/ 22121 h 1429247"/>
                <a:gd name="connsiteX1" fmla="*/ 292414 w 1894611"/>
                <a:gd name="connsiteY1" fmla="*/ 35466 h 1429247"/>
                <a:gd name="connsiteX2" fmla="*/ 501981 w 1894611"/>
                <a:gd name="connsiteY2" fmla="*/ 70159 h 1429247"/>
                <a:gd name="connsiteX3" fmla="*/ 642063 w 1894611"/>
                <a:gd name="connsiteY3" fmla="*/ 113638 h 1429247"/>
                <a:gd name="connsiteX4" fmla="*/ 735535 w 1894611"/>
                <a:gd name="connsiteY4" fmla="*/ 155670 h 1429247"/>
                <a:gd name="connsiteX5" fmla="*/ 858438 w 1894611"/>
                <a:gd name="connsiteY5" fmla="*/ 247291 h 1429247"/>
                <a:gd name="connsiteX6" fmla="*/ 950946 w 1894611"/>
                <a:gd name="connsiteY6" fmla="*/ 375378 h 1429247"/>
                <a:gd name="connsiteX7" fmla="*/ 1000758 w 1894611"/>
                <a:gd name="connsiteY7" fmla="*/ 482117 h 1429247"/>
                <a:gd name="connsiteX8" fmla="*/ 1047011 w 1894611"/>
                <a:gd name="connsiteY8" fmla="*/ 620878 h 1429247"/>
                <a:gd name="connsiteX9" fmla="*/ 1107497 w 1894611"/>
                <a:gd name="connsiteY9" fmla="*/ 873495 h 1429247"/>
                <a:gd name="connsiteX10" fmla="*/ 1146635 w 1894611"/>
                <a:gd name="connsiteY10" fmla="*/ 1040719 h 1429247"/>
                <a:gd name="connsiteX11" fmla="*/ 1200004 w 1894611"/>
                <a:gd name="connsiteY11" fmla="*/ 1143901 h 1429247"/>
                <a:gd name="connsiteX12" fmla="*/ 1278280 w 1894611"/>
                <a:gd name="connsiteY12" fmla="*/ 1207944 h 1429247"/>
                <a:gd name="connsiteX13" fmla="*/ 1342323 w 1894611"/>
                <a:gd name="connsiteY13" fmla="*/ 1250640 h 1429247"/>
                <a:gd name="connsiteX14" fmla="*/ 1406367 w 1894611"/>
                <a:gd name="connsiteY14" fmla="*/ 1268430 h 1429247"/>
                <a:gd name="connsiteX15" fmla="*/ 1516664 w 1894611"/>
                <a:gd name="connsiteY15" fmla="*/ 1279104 h 1429247"/>
                <a:gd name="connsiteX16" fmla="*/ 1890700 w 1894611"/>
                <a:gd name="connsiteY16" fmla="*/ 1281439 h 1429247"/>
                <a:gd name="connsiteX17" fmla="*/ 1890039 w 1894611"/>
                <a:gd name="connsiteY17" fmla="*/ 1342753 h 1429247"/>
                <a:gd name="connsiteX18" fmla="*/ 1894611 w 1894611"/>
                <a:gd name="connsiteY18" fmla="*/ 1429247 h 1429247"/>
                <a:gd name="connsiteX19" fmla="*/ 1711387 w 1894611"/>
                <a:gd name="connsiteY19" fmla="*/ 1427687 h 1429247"/>
                <a:gd name="connsiteX20" fmla="*/ 1524652 w 1894611"/>
                <a:gd name="connsiteY20" fmla="*/ 1417014 h 1429247"/>
                <a:gd name="connsiteX21" fmla="*/ 1402623 w 1894611"/>
                <a:gd name="connsiteY21" fmla="*/ 1402669 h 1429247"/>
                <a:gd name="connsiteX22" fmla="*/ 1308488 w 1894611"/>
                <a:gd name="connsiteY22" fmla="*/ 1377539 h 1429247"/>
                <a:gd name="connsiteX23" fmla="*/ 1264167 w 1894611"/>
                <a:gd name="connsiteY23" fmla="*/ 1340736 h 1429247"/>
                <a:gd name="connsiteX24" fmla="*/ 1216900 w 1894611"/>
                <a:gd name="connsiteY24" fmla="*/ 1420218 h 1429247"/>
                <a:gd name="connsiteX25" fmla="*/ 1137659 w 1894611"/>
                <a:gd name="connsiteY25" fmla="*/ 1382743 h 1429247"/>
                <a:gd name="connsiteX26" fmla="*/ 1090555 w 1894611"/>
                <a:gd name="connsiteY26" fmla="*/ 1348305 h 1429247"/>
                <a:gd name="connsiteX27" fmla="*/ 1022529 w 1894611"/>
                <a:gd name="connsiteY27" fmla="*/ 1278104 h 1429247"/>
                <a:gd name="connsiteX28" fmla="*/ 937142 w 1894611"/>
                <a:gd name="connsiteY28" fmla="*/ 1106856 h 1429247"/>
                <a:gd name="connsiteX29" fmla="*/ 857286 w 1894611"/>
                <a:gd name="connsiteY29" fmla="*/ 876820 h 1429247"/>
                <a:gd name="connsiteX30" fmla="*/ 827195 w 1894611"/>
                <a:gd name="connsiteY30" fmla="*/ 778756 h 1429247"/>
                <a:gd name="connsiteX31" fmla="*/ 797106 w 1894611"/>
                <a:gd name="connsiteY31" fmla="*/ 684800 h 1429247"/>
                <a:gd name="connsiteX32" fmla="*/ 782522 w 1894611"/>
                <a:gd name="connsiteY32" fmla="*/ 593742 h 1429247"/>
                <a:gd name="connsiteX33" fmla="*/ 745316 w 1894611"/>
                <a:gd name="connsiteY33" fmla="*/ 482893 h 1429247"/>
                <a:gd name="connsiteX34" fmla="*/ 695503 w 1894611"/>
                <a:gd name="connsiteY34" fmla="*/ 400620 h 1429247"/>
                <a:gd name="connsiteX35" fmla="*/ 656244 w 1894611"/>
                <a:gd name="connsiteY35" fmla="*/ 332731 h 1429247"/>
                <a:gd name="connsiteX36" fmla="*/ 599793 w 1894611"/>
                <a:gd name="connsiteY36" fmla="*/ 275436 h 1429247"/>
                <a:gd name="connsiteX37" fmla="*/ 461386 w 1894611"/>
                <a:gd name="connsiteY37" fmla="*/ 216734 h 1429247"/>
                <a:gd name="connsiteX38" fmla="*/ 295525 w 1894611"/>
                <a:gd name="connsiteY38" fmla="*/ 177157 h 1429247"/>
                <a:gd name="connsiteX39" fmla="*/ 153299 w 1894611"/>
                <a:gd name="connsiteY39" fmla="*/ 160815 h 1429247"/>
                <a:gd name="connsiteX40" fmla="*/ 0 w 1894611"/>
                <a:gd name="connsiteY40" fmla="*/ 150141 h 1429247"/>
                <a:gd name="connsiteX41" fmla="*/ 2593 w 1894611"/>
                <a:gd name="connsiteY41" fmla="*/ 0 h 1429247"/>
                <a:gd name="connsiteX42" fmla="*/ 142627 w 1894611"/>
                <a:gd name="connsiteY42" fmla="*/ 22121 h 1429247"/>
                <a:gd name="connsiteX0" fmla="*/ 142627 w 1894611"/>
                <a:gd name="connsiteY0" fmla="*/ 22121 h 1429247"/>
                <a:gd name="connsiteX1" fmla="*/ 292414 w 1894611"/>
                <a:gd name="connsiteY1" fmla="*/ 35466 h 1429247"/>
                <a:gd name="connsiteX2" fmla="*/ 501981 w 1894611"/>
                <a:gd name="connsiteY2" fmla="*/ 70159 h 1429247"/>
                <a:gd name="connsiteX3" fmla="*/ 642063 w 1894611"/>
                <a:gd name="connsiteY3" fmla="*/ 113638 h 1429247"/>
                <a:gd name="connsiteX4" fmla="*/ 735535 w 1894611"/>
                <a:gd name="connsiteY4" fmla="*/ 155670 h 1429247"/>
                <a:gd name="connsiteX5" fmla="*/ 858438 w 1894611"/>
                <a:gd name="connsiteY5" fmla="*/ 247291 h 1429247"/>
                <a:gd name="connsiteX6" fmla="*/ 950946 w 1894611"/>
                <a:gd name="connsiteY6" fmla="*/ 375378 h 1429247"/>
                <a:gd name="connsiteX7" fmla="*/ 1000758 w 1894611"/>
                <a:gd name="connsiteY7" fmla="*/ 482117 h 1429247"/>
                <a:gd name="connsiteX8" fmla="*/ 1047011 w 1894611"/>
                <a:gd name="connsiteY8" fmla="*/ 620878 h 1429247"/>
                <a:gd name="connsiteX9" fmla="*/ 1107497 w 1894611"/>
                <a:gd name="connsiteY9" fmla="*/ 873495 h 1429247"/>
                <a:gd name="connsiteX10" fmla="*/ 1146635 w 1894611"/>
                <a:gd name="connsiteY10" fmla="*/ 1040719 h 1429247"/>
                <a:gd name="connsiteX11" fmla="*/ 1200004 w 1894611"/>
                <a:gd name="connsiteY11" fmla="*/ 1143901 h 1429247"/>
                <a:gd name="connsiteX12" fmla="*/ 1278280 w 1894611"/>
                <a:gd name="connsiteY12" fmla="*/ 1207944 h 1429247"/>
                <a:gd name="connsiteX13" fmla="*/ 1342323 w 1894611"/>
                <a:gd name="connsiteY13" fmla="*/ 1250640 h 1429247"/>
                <a:gd name="connsiteX14" fmla="*/ 1406367 w 1894611"/>
                <a:gd name="connsiteY14" fmla="*/ 1268430 h 1429247"/>
                <a:gd name="connsiteX15" fmla="*/ 1516664 w 1894611"/>
                <a:gd name="connsiteY15" fmla="*/ 1279104 h 1429247"/>
                <a:gd name="connsiteX16" fmla="*/ 1890700 w 1894611"/>
                <a:gd name="connsiteY16" fmla="*/ 1281439 h 1429247"/>
                <a:gd name="connsiteX17" fmla="*/ 1890039 w 1894611"/>
                <a:gd name="connsiteY17" fmla="*/ 1342753 h 1429247"/>
                <a:gd name="connsiteX18" fmla="*/ 1894611 w 1894611"/>
                <a:gd name="connsiteY18" fmla="*/ 1429247 h 1429247"/>
                <a:gd name="connsiteX19" fmla="*/ 1711387 w 1894611"/>
                <a:gd name="connsiteY19" fmla="*/ 1427687 h 1429247"/>
                <a:gd name="connsiteX20" fmla="*/ 1524652 w 1894611"/>
                <a:gd name="connsiteY20" fmla="*/ 1417014 h 1429247"/>
                <a:gd name="connsiteX21" fmla="*/ 1402623 w 1894611"/>
                <a:gd name="connsiteY21" fmla="*/ 1402669 h 1429247"/>
                <a:gd name="connsiteX22" fmla="*/ 1308488 w 1894611"/>
                <a:gd name="connsiteY22" fmla="*/ 1377539 h 1429247"/>
                <a:gd name="connsiteX23" fmla="*/ 1232498 w 1894611"/>
                <a:gd name="connsiteY23" fmla="*/ 1343070 h 1429247"/>
                <a:gd name="connsiteX24" fmla="*/ 1216900 w 1894611"/>
                <a:gd name="connsiteY24" fmla="*/ 1420218 h 1429247"/>
                <a:gd name="connsiteX25" fmla="*/ 1137659 w 1894611"/>
                <a:gd name="connsiteY25" fmla="*/ 1382743 h 1429247"/>
                <a:gd name="connsiteX26" fmla="*/ 1090555 w 1894611"/>
                <a:gd name="connsiteY26" fmla="*/ 1348305 h 1429247"/>
                <a:gd name="connsiteX27" fmla="*/ 1022529 w 1894611"/>
                <a:gd name="connsiteY27" fmla="*/ 1278104 h 1429247"/>
                <a:gd name="connsiteX28" fmla="*/ 937142 w 1894611"/>
                <a:gd name="connsiteY28" fmla="*/ 1106856 h 1429247"/>
                <a:gd name="connsiteX29" fmla="*/ 857286 w 1894611"/>
                <a:gd name="connsiteY29" fmla="*/ 876820 h 1429247"/>
                <a:gd name="connsiteX30" fmla="*/ 827195 w 1894611"/>
                <a:gd name="connsiteY30" fmla="*/ 778756 h 1429247"/>
                <a:gd name="connsiteX31" fmla="*/ 797106 w 1894611"/>
                <a:gd name="connsiteY31" fmla="*/ 684800 h 1429247"/>
                <a:gd name="connsiteX32" fmla="*/ 782522 w 1894611"/>
                <a:gd name="connsiteY32" fmla="*/ 593742 h 1429247"/>
                <a:gd name="connsiteX33" fmla="*/ 745316 w 1894611"/>
                <a:gd name="connsiteY33" fmla="*/ 482893 h 1429247"/>
                <a:gd name="connsiteX34" fmla="*/ 695503 w 1894611"/>
                <a:gd name="connsiteY34" fmla="*/ 400620 h 1429247"/>
                <a:gd name="connsiteX35" fmla="*/ 656244 w 1894611"/>
                <a:gd name="connsiteY35" fmla="*/ 332731 h 1429247"/>
                <a:gd name="connsiteX36" fmla="*/ 599793 w 1894611"/>
                <a:gd name="connsiteY36" fmla="*/ 275436 h 1429247"/>
                <a:gd name="connsiteX37" fmla="*/ 461386 w 1894611"/>
                <a:gd name="connsiteY37" fmla="*/ 216734 h 1429247"/>
                <a:gd name="connsiteX38" fmla="*/ 295525 w 1894611"/>
                <a:gd name="connsiteY38" fmla="*/ 177157 h 1429247"/>
                <a:gd name="connsiteX39" fmla="*/ 153299 w 1894611"/>
                <a:gd name="connsiteY39" fmla="*/ 160815 h 1429247"/>
                <a:gd name="connsiteX40" fmla="*/ 0 w 1894611"/>
                <a:gd name="connsiteY40" fmla="*/ 150141 h 1429247"/>
                <a:gd name="connsiteX41" fmla="*/ 2593 w 1894611"/>
                <a:gd name="connsiteY41" fmla="*/ 0 h 1429247"/>
                <a:gd name="connsiteX42" fmla="*/ 142627 w 1894611"/>
                <a:gd name="connsiteY42" fmla="*/ 22121 h 1429247"/>
                <a:gd name="connsiteX0" fmla="*/ 142627 w 1894611"/>
                <a:gd name="connsiteY0" fmla="*/ 22121 h 1429247"/>
                <a:gd name="connsiteX1" fmla="*/ 292414 w 1894611"/>
                <a:gd name="connsiteY1" fmla="*/ 35466 h 1429247"/>
                <a:gd name="connsiteX2" fmla="*/ 501981 w 1894611"/>
                <a:gd name="connsiteY2" fmla="*/ 70159 h 1429247"/>
                <a:gd name="connsiteX3" fmla="*/ 642063 w 1894611"/>
                <a:gd name="connsiteY3" fmla="*/ 113638 h 1429247"/>
                <a:gd name="connsiteX4" fmla="*/ 735535 w 1894611"/>
                <a:gd name="connsiteY4" fmla="*/ 155670 h 1429247"/>
                <a:gd name="connsiteX5" fmla="*/ 858438 w 1894611"/>
                <a:gd name="connsiteY5" fmla="*/ 247291 h 1429247"/>
                <a:gd name="connsiteX6" fmla="*/ 950946 w 1894611"/>
                <a:gd name="connsiteY6" fmla="*/ 375378 h 1429247"/>
                <a:gd name="connsiteX7" fmla="*/ 1000758 w 1894611"/>
                <a:gd name="connsiteY7" fmla="*/ 482117 h 1429247"/>
                <a:gd name="connsiteX8" fmla="*/ 1047011 w 1894611"/>
                <a:gd name="connsiteY8" fmla="*/ 620878 h 1429247"/>
                <a:gd name="connsiteX9" fmla="*/ 1107497 w 1894611"/>
                <a:gd name="connsiteY9" fmla="*/ 873495 h 1429247"/>
                <a:gd name="connsiteX10" fmla="*/ 1146635 w 1894611"/>
                <a:gd name="connsiteY10" fmla="*/ 1040719 h 1429247"/>
                <a:gd name="connsiteX11" fmla="*/ 1200004 w 1894611"/>
                <a:gd name="connsiteY11" fmla="*/ 1143901 h 1429247"/>
                <a:gd name="connsiteX12" fmla="*/ 1278280 w 1894611"/>
                <a:gd name="connsiteY12" fmla="*/ 1207944 h 1429247"/>
                <a:gd name="connsiteX13" fmla="*/ 1342323 w 1894611"/>
                <a:gd name="connsiteY13" fmla="*/ 1250640 h 1429247"/>
                <a:gd name="connsiteX14" fmla="*/ 1406367 w 1894611"/>
                <a:gd name="connsiteY14" fmla="*/ 1268430 h 1429247"/>
                <a:gd name="connsiteX15" fmla="*/ 1516664 w 1894611"/>
                <a:gd name="connsiteY15" fmla="*/ 1279104 h 1429247"/>
                <a:gd name="connsiteX16" fmla="*/ 1890700 w 1894611"/>
                <a:gd name="connsiteY16" fmla="*/ 1281439 h 1429247"/>
                <a:gd name="connsiteX17" fmla="*/ 1890039 w 1894611"/>
                <a:gd name="connsiteY17" fmla="*/ 1342753 h 1429247"/>
                <a:gd name="connsiteX18" fmla="*/ 1894611 w 1894611"/>
                <a:gd name="connsiteY18" fmla="*/ 1429247 h 1429247"/>
                <a:gd name="connsiteX19" fmla="*/ 1711387 w 1894611"/>
                <a:gd name="connsiteY19" fmla="*/ 1427687 h 1429247"/>
                <a:gd name="connsiteX20" fmla="*/ 1524652 w 1894611"/>
                <a:gd name="connsiteY20" fmla="*/ 1417014 h 1429247"/>
                <a:gd name="connsiteX21" fmla="*/ 1402623 w 1894611"/>
                <a:gd name="connsiteY21" fmla="*/ 1409673 h 1429247"/>
                <a:gd name="connsiteX22" fmla="*/ 1308488 w 1894611"/>
                <a:gd name="connsiteY22" fmla="*/ 1377539 h 1429247"/>
                <a:gd name="connsiteX23" fmla="*/ 1232498 w 1894611"/>
                <a:gd name="connsiteY23" fmla="*/ 1343070 h 1429247"/>
                <a:gd name="connsiteX24" fmla="*/ 1216900 w 1894611"/>
                <a:gd name="connsiteY24" fmla="*/ 1420218 h 1429247"/>
                <a:gd name="connsiteX25" fmla="*/ 1137659 w 1894611"/>
                <a:gd name="connsiteY25" fmla="*/ 1382743 h 1429247"/>
                <a:gd name="connsiteX26" fmla="*/ 1090555 w 1894611"/>
                <a:gd name="connsiteY26" fmla="*/ 1348305 h 1429247"/>
                <a:gd name="connsiteX27" fmla="*/ 1022529 w 1894611"/>
                <a:gd name="connsiteY27" fmla="*/ 1278104 h 1429247"/>
                <a:gd name="connsiteX28" fmla="*/ 937142 w 1894611"/>
                <a:gd name="connsiteY28" fmla="*/ 1106856 h 1429247"/>
                <a:gd name="connsiteX29" fmla="*/ 857286 w 1894611"/>
                <a:gd name="connsiteY29" fmla="*/ 876820 h 1429247"/>
                <a:gd name="connsiteX30" fmla="*/ 827195 w 1894611"/>
                <a:gd name="connsiteY30" fmla="*/ 778756 h 1429247"/>
                <a:gd name="connsiteX31" fmla="*/ 797106 w 1894611"/>
                <a:gd name="connsiteY31" fmla="*/ 684800 h 1429247"/>
                <a:gd name="connsiteX32" fmla="*/ 782522 w 1894611"/>
                <a:gd name="connsiteY32" fmla="*/ 593742 h 1429247"/>
                <a:gd name="connsiteX33" fmla="*/ 745316 w 1894611"/>
                <a:gd name="connsiteY33" fmla="*/ 482893 h 1429247"/>
                <a:gd name="connsiteX34" fmla="*/ 695503 w 1894611"/>
                <a:gd name="connsiteY34" fmla="*/ 400620 h 1429247"/>
                <a:gd name="connsiteX35" fmla="*/ 656244 w 1894611"/>
                <a:gd name="connsiteY35" fmla="*/ 332731 h 1429247"/>
                <a:gd name="connsiteX36" fmla="*/ 599793 w 1894611"/>
                <a:gd name="connsiteY36" fmla="*/ 275436 h 1429247"/>
                <a:gd name="connsiteX37" fmla="*/ 461386 w 1894611"/>
                <a:gd name="connsiteY37" fmla="*/ 216734 h 1429247"/>
                <a:gd name="connsiteX38" fmla="*/ 295525 w 1894611"/>
                <a:gd name="connsiteY38" fmla="*/ 177157 h 1429247"/>
                <a:gd name="connsiteX39" fmla="*/ 153299 w 1894611"/>
                <a:gd name="connsiteY39" fmla="*/ 160815 h 1429247"/>
                <a:gd name="connsiteX40" fmla="*/ 0 w 1894611"/>
                <a:gd name="connsiteY40" fmla="*/ 150141 h 1429247"/>
                <a:gd name="connsiteX41" fmla="*/ 2593 w 1894611"/>
                <a:gd name="connsiteY41" fmla="*/ 0 h 1429247"/>
                <a:gd name="connsiteX42" fmla="*/ 142627 w 1894611"/>
                <a:gd name="connsiteY42" fmla="*/ 22121 h 1429247"/>
                <a:gd name="connsiteX0" fmla="*/ 142627 w 1894611"/>
                <a:gd name="connsiteY0" fmla="*/ 22121 h 1429247"/>
                <a:gd name="connsiteX1" fmla="*/ 292414 w 1894611"/>
                <a:gd name="connsiteY1" fmla="*/ 35466 h 1429247"/>
                <a:gd name="connsiteX2" fmla="*/ 501981 w 1894611"/>
                <a:gd name="connsiteY2" fmla="*/ 70159 h 1429247"/>
                <a:gd name="connsiteX3" fmla="*/ 642063 w 1894611"/>
                <a:gd name="connsiteY3" fmla="*/ 113638 h 1429247"/>
                <a:gd name="connsiteX4" fmla="*/ 735535 w 1894611"/>
                <a:gd name="connsiteY4" fmla="*/ 155670 h 1429247"/>
                <a:gd name="connsiteX5" fmla="*/ 858438 w 1894611"/>
                <a:gd name="connsiteY5" fmla="*/ 247291 h 1429247"/>
                <a:gd name="connsiteX6" fmla="*/ 950946 w 1894611"/>
                <a:gd name="connsiteY6" fmla="*/ 375378 h 1429247"/>
                <a:gd name="connsiteX7" fmla="*/ 1000758 w 1894611"/>
                <a:gd name="connsiteY7" fmla="*/ 482117 h 1429247"/>
                <a:gd name="connsiteX8" fmla="*/ 1047011 w 1894611"/>
                <a:gd name="connsiteY8" fmla="*/ 620878 h 1429247"/>
                <a:gd name="connsiteX9" fmla="*/ 1107497 w 1894611"/>
                <a:gd name="connsiteY9" fmla="*/ 873495 h 1429247"/>
                <a:gd name="connsiteX10" fmla="*/ 1146635 w 1894611"/>
                <a:gd name="connsiteY10" fmla="*/ 1040719 h 1429247"/>
                <a:gd name="connsiteX11" fmla="*/ 1200004 w 1894611"/>
                <a:gd name="connsiteY11" fmla="*/ 1143901 h 1429247"/>
                <a:gd name="connsiteX12" fmla="*/ 1278280 w 1894611"/>
                <a:gd name="connsiteY12" fmla="*/ 1207944 h 1429247"/>
                <a:gd name="connsiteX13" fmla="*/ 1342323 w 1894611"/>
                <a:gd name="connsiteY13" fmla="*/ 1250640 h 1429247"/>
                <a:gd name="connsiteX14" fmla="*/ 1406367 w 1894611"/>
                <a:gd name="connsiteY14" fmla="*/ 1268430 h 1429247"/>
                <a:gd name="connsiteX15" fmla="*/ 1516664 w 1894611"/>
                <a:gd name="connsiteY15" fmla="*/ 1279104 h 1429247"/>
                <a:gd name="connsiteX16" fmla="*/ 1890700 w 1894611"/>
                <a:gd name="connsiteY16" fmla="*/ 1281439 h 1429247"/>
                <a:gd name="connsiteX17" fmla="*/ 1890039 w 1894611"/>
                <a:gd name="connsiteY17" fmla="*/ 1342753 h 1429247"/>
                <a:gd name="connsiteX18" fmla="*/ 1894611 w 1894611"/>
                <a:gd name="connsiteY18" fmla="*/ 1429247 h 1429247"/>
                <a:gd name="connsiteX19" fmla="*/ 1711387 w 1894611"/>
                <a:gd name="connsiteY19" fmla="*/ 1427687 h 1429247"/>
                <a:gd name="connsiteX20" fmla="*/ 1524652 w 1894611"/>
                <a:gd name="connsiteY20" fmla="*/ 1417014 h 1429247"/>
                <a:gd name="connsiteX21" fmla="*/ 1402623 w 1894611"/>
                <a:gd name="connsiteY21" fmla="*/ 1409673 h 1429247"/>
                <a:gd name="connsiteX22" fmla="*/ 1308488 w 1894611"/>
                <a:gd name="connsiteY22" fmla="*/ 1377539 h 1429247"/>
                <a:gd name="connsiteX23" fmla="*/ 1232498 w 1894611"/>
                <a:gd name="connsiteY23" fmla="*/ 1343070 h 1429247"/>
                <a:gd name="connsiteX24" fmla="*/ 1176182 w 1894611"/>
                <a:gd name="connsiteY24" fmla="*/ 1305821 h 1429247"/>
                <a:gd name="connsiteX25" fmla="*/ 1137659 w 1894611"/>
                <a:gd name="connsiteY25" fmla="*/ 1382743 h 1429247"/>
                <a:gd name="connsiteX26" fmla="*/ 1090555 w 1894611"/>
                <a:gd name="connsiteY26" fmla="*/ 1348305 h 1429247"/>
                <a:gd name="connsiteX27" fmla="*/ 1022529 w 1894611"/>
                <a:gd name="connsiteY27" fmla="*/ 1278104 h 1429247"/>
                <a:gd name="connsiteX28" fmla="*/ 937142 w 1894611"/>
                <a:gd name="connsiteY28" fmla="*/ 1106856 h 1429247"/>
                <a:gd name="connsiteX29" fmla="*/ 857286 w 1894611"/>
                <a:gd name="connsiteY29" fmla="*/ 876820 h 1429247"/>
                <a:gd name="connsiteX30" fmla="*/ 827195 w 1894611"/>
                <a:gd name="connsiteY30" fmla="*/ 778756 h 1429247"/>
                <a:gd name="connsiteX31" fmla="*/ 797106 w 1894611"/>
                <a:gd name="connsiteY31" fmla="*/ 684800 h 1429247"/>
                <a:gd name="connsiteX32" fmla="*/ 782522 w 1894611"/>
                <a:gd name="connsiteY32" fmla="*/ 593742 h 1429247"/>
                <a:gd name="connsiteX33" fmla="*/ 745316 w 1894611"/>
                <a:gd name="connsiteY33" fmla="*/ 482893 h 1429247"/>
                <a:gd name="connsiteX34" fmla="*/ 695503 w 1894611"/>
                <a:gd name="connsiteY34" fmla="*/ 400620 h 1429247"/>
                <a:gd name="connsiteX35" fmla="*/ 656244 w 1894611"/>
                <a:gd name="connsiteY35" fmla="*/ 332731 h 1429247"/>
                <a:gd name="connsiteX36" fmla="*/ 599793 w 1894611"/>
                <a:gd name="connsiteY36" fmla="*/ 275436 h 1429247"/>
                <a:gd name="connsiteX37" fmla="*/ 461386 w 1894611"/>
                <a:gd name="connsiteY37" fmla="*/ 216734 h 1429247"/>
                <a:gd name="connsiteX38" fmla="*/ 295525 w 1894611"/>
                <a:gd name="connsiteY38" fmla="*/ 177157 h 1429247"/>
                <a:gd name="connsiteX39" fmla="*/ 153299 w 1894611"/>
                <a:gd name="connsiteY39" fmla="*/ 160815 h 1429247"/>
                <a:gd name="connsiteX40" fmla="*/ 0 w 1894611"/>
                <a:gd name="connsiteY40" fmla="*/ 150141 h 1429247"/>
                <a:gd name="connsiteX41" fmla="*/ 2593 w 1894611"/>
                <a:gd name="connsiteY41" fmla="*/ 0 h 1429247"/>
                <a:gd name="connsiteX42" fmla="*/ 142627 w 1894611"/>
                <a:gd name="connsiteY42" fmla="*/ 22121 h 1429247"/>
                <a:gd name="connsiteX0" fmla="*/ 142627 w 1894611"/>
                <a:gd name="connsiteY0" fmla="*/ 22121 h 1429247"/>
                <a:gd name="connsiteX1" fmla="*/ 292414 w 1894611"/>
                <a:gd name="connsiteY1" fmla="*/ 35466 h 1429247"/>
                <a:gd name="connsiteX2" fmla="*/ 501981 w 1894611"/>
                <a:gd name="connsiteY2" fmla="*/ 70159 h 1429247"/>
                <a:gd name="connsiteX3" fmla="*/ 642063 w 1894611"/>
                <a:gd name="connsiteY3" fmla="*/ 113638 h 1429247"/>
                <a:gd name="connsiteX4" fmla="*/ 735535 w 1894611"/>
                <a:gd name="connsiteY4" fmla="*/ 155670 h 1429247"/>
                <a:gd name="connsiteX5" fmla="*/ 858438 w 1894611"/>
                <a:gd name="connsiteY5" fmla="*/ 247291 h 1429247"/>
                <a:gd name="connsiteX6" fmla="*/ 950946 w 1894611"/>
                <a:gd name="connsiteY6" fmla="*/ 375378 h 1429247"/>
                <a:gd name="connsiteX7" fmla="*/ 1000758 w 1894611"/>
                <a:gd name="connsiteY7" fmla="*/ 482117 h 1429247"/>
                <a:gd name="connsiteX8" fmla="*/ 1047011 w 1894611"/>
                <a:gd name="connsiteY8" fmla="*/ 620878 h 1429247"/>
                <a:gd name="connsiteX9" fmla="*/ 1107497 w 1894611"/>
                <a:gd name="connsiteY9" fmla="*/ 873495 h 1429247"/>
                <a:gd name="connsiteX10" fmla="*/ 1146635 w 1894611"/>
                <a:gd name="connsiteY10" fmla="*/ 1040719 h 1429247"/>
                <a:gd name="connsiteX11" fmla="*/ 1200004 w 1894611"/>
                <a:gd name="connsiteY11" fmla="*/ 1143901 h 1429247"/>
                <a:gd name="connsiteX12" fmla="*/ 1278280 w 1894611"/>
                <a:gd name="connsiteY12" fmla="*/ 1207944 h 1429247"/>
                <a:gd name="connsiteX13" fmla="*/ 1342323 w 1894611"/>
                <a:gd name="connsiteY13" fmla="*/ 1250640 h 1429247"/>
                <a:gd name="connsiteX14" fmla="*/ 1406367 w 1894611"/>
                <a:gd name="connsiteY14" fmla="*/ 1268430 h 1429247"/>
                <a:gd name="connsiteX15" fmla="*/ 1516664 w 1894611"/>
                <a:gd name="connsiteY15" fmla="*/ 1279104 h 1429247"/>
                <a:gd name="connsiteX16" fmla="*/ 1890700 w 1894611"/>
                <a:gd name="connsiteY16" fmla="*/ 1281439 h 1429247"/>
                <a:gd name="connsiteX17" fmla="*/ 1890039 w 1894611"/>
                <a:gd name="connsiteY17" fmla="*/ 1342753 h 1429247"/>
                <a:gd name="connsiteX18" fmla="*/ 1894611 w 1894611"/>
                <a:gd name="connsiteY18" fmla="*/ 1429247 h 1429247"/>
                <a:gd name="connsiteX19" fmla="*/ 1711387 w 1894611"/>
                <a:gd name="connsiteY19" fmla="*/ 1427687 h 1429247"/>
                <a:gd name="connsiteX20" fmla="*/ 1524652 w 1894611"/>
                <a:gd name="connsiteY20" fmla="*/ 1417014 h 1429247"/>
                <a:gd name="connsiteX21" fmla="*/ 1402623 w 1894611"/>
                <a:gd name="connsiteY21" fmla="*/ 1409673 h 1429247"/>
                <a:gd name="connsiteX22" fmla="*/ 1308488 w 1894611"/>
                <a:gd name="connsiteY22" fmla="*/ 1377539 h 1429247"/>
                <a:gd name="connsiteX23" fmla="*/ 1232498 w 1894611"/>
                <a:gd name="connsiteY23" fmla="*/ 1343070 h 1429247"/>
                <a:gd name="connsiteX24" fmla="*/ 1176182 w 1894611"/>
                <a:gd name="connsiteY24" fmla="*/ 1305821 h 1429247"/>
                <a:gd name="connsiteX25" fmla="*/ 1137659 w 1894611"/>
                <a:gd name="connsiteY25" fmla="*/ 1382743 h 1429247"/>
                <a:gd name="connsiteX26" fmla="*/ 1090555 w 1894611"/>
                <a:gd name="connsiteY26" fmla="*/ 1348305 h 1429247"/>
                <a:gd name="connsiteX27" fmla="*/ 1031578 w 1894611"/>
                <a:gd name="connsiteY27" fmla="*/ 1201060 h 1429247"/>
                <a:gd name="connsiteX28" fmla="*/ 937142 w 1894611"/>
                <a:gd name="connsiteY28" fmla="*/ 1106856 h 1429247"/>
                <a:gd name="connsiteX29" fmla="*/ 857286 w 1894611"/>
                <a:gd name="connsiteY29" fmla="*/ 876820 h 1429247"/>
                <a:gd name="connsiteX30" fmla="*/ 827195 w 1894611"/>
                <a:gd name="connsiteY30" fmla="*/ 778756 h 1429247"/>
                <a:gd name="connsiteX31" fmla="*/ 797106 w 1894611"/>
                <a:gd name="connsiteY31" fmla="*/ 684800 h 1429247"/>
                <a:gd name="connsiteX32" fmla="*/ 782522 w 1894611"/>
                <a:gd name="connsiteY32" fmla="*/ 593742 h 1429247"/>
                <a:gd name="connsiteX33" fmla="*/ 745316 w 1894611"/>
                <a:gd name="connsiteY33" fmla="*/ 482893 h 1429247"/>
                <a:gd name="connsiteX34" fmla="*/ 695503 w 1894611"/>
                <a:gd name="connsiteY34" fmla="*/ 400620 h 1429247"/>
                <a:gd name="connsiteX35" fmla="*/ 656244 w 1894611"/>
                <a:gd name="connsiteY35" fmla="*/ 332731 h 1429247"/>
                <a:gd name="connsiteX36" fmla="*/ 599793 w 1894611"/>
                <a:gd name="connsiteY36" fmla="*/ 275436 h 1429247"/>
                <a:gd name="connsiteX37" fmla="*/ 461386 w 1894611"/>
                <a:gd name="connsiteY37" fmla="*/ 216734 h 1429247"/>
                <a:gd name="connsiteX38" fmla="*/ 295525 w 1894611"/>
                <a:gd name="connsiteY38" fmla="*/ 177157 h 1429247"/>
                <a:gd name="connsiteX39" fmla="*/ 153299 w 1894611"/>
                <a:gd name="connsiteY39" fmla="*/ 160815 h 1429247"/>
                <a:gd name="connsiteX40" fmla="*/ 0 w 1894611"/>
                <a:gd name="connsiteY40" fmla="*/ 150141 h 1429247"/>
                <a:gd name="connsiteX41" fmla="*/ 2593 w 1894611"/>
                <a:gd name="connsiteY41" fmla="*/ 0 h 1429247"/>
                <a:gd name="connsiteX42" fmla="*/ 142627 w 1894611"/>
                <a:gd name="connsiteY42" fmla="*/ 22121 h 1429247"/>
                <a:gd name="connsiteX0" fmla="*/ 142627 w 1894611"/>
                <a:gd name="connsiteY0" fmla="*/ 22121 h 1429247"/>
                <a:gd name="connsiteX1" fmla="*/ 292414 w 1894611"/>
                <a:gd name="connsiteY1" fmla="*/ 35466 h 1429247"/>
                <a:gd name="connsiteX2" fmla="*/ 501981 w 1894611"/>
                <a:gd name="connsiteY2" fmla="*/ 70159 h 1429247"/>
                <a:gd name="connsiteX3" fmla="*/ 642063 w 1894611"/>
                <a:gd name="connsiteY3" fmla="*/ 113638 h 1429247"/>
                <a:gd name="connsiteX4" fmla="*/ 735535 w 1894611"/>
                <a:gd name="connsiteY4" fmla="*/ 155670 h 1429247"/>
                <a:gd name="connsiteX5" fmla="*/ 858438 w 1894611"/>
                <a:gd name="connsiteY5" fmla="*/ 247291 h 1429247"/>
                <a:gd name="connsiteX6" fmla="*/ 950946 w 1894611"/>
                <a:gd name="connsiteY6" fmla="*/ 375378 h 1429247"/>
                <a:gd name="connsiteX7" fmla="*/ 1000758 w 1894611"/>
                <a:gd name="connsiteY7" fmla="*/ 482117 h 1429247"/>
                <a:gd name="connsiteX8" fmla="*/ 1047011 w 1894611"/>
                <a:gd name="connsiteY8" fmla="*/ 620878 h 1429247"/>
                <a:gd name="connsiteX9" fmla="*/ 1107497 w 1894611"/>
                <a:gd name="connsiteY9" fmla="*/ 873495 h 1429247"/>
                <a:gd name="connsiteX10" fmla="*/ 1146635 w 1894611"/>
                <a:gd name="connsiteY10" fmla="*/ 1040719 h 1429247"/>
                <a:gd name="connsiteX11" fmla="*/ 1200004 w 1894611"/>
                <a:gd name="connsiteY11" fmla="*/ 1143901 h 1429247"/>
                <a:gd name="connsiteX12" fmla="*/ 1278280 w 1894611"/>
                <a:gd name="connsiteY12" fmla="*/ 1207944 h 1429247"/>
                <a:gd name="connsiteX13" fmla="*/ 1342323 w 1894611"/>
                <a:gd name="connsiteY13" fmla="*/ 1250640 h 1429247"/>
                <a:gd name="connsiteX14" fmla="*/ 1406367 w 1894611"/>
                <a:gd name="connsiteY14" fmla="*/ 1268430 h 1429247"/>
                <a:gd name="connsiteX15" fmla="*/ 1516664 w 1894611"/>
                <a:gd name="connsiteY15" fmla="*/ 1279104 h 1429247"/>
                <a:gd name="connsiteX16" fmla="*/ 1890700 w 1894611"/>
                <a:gd name="connsiteY16" fmla="*/ 1281439 h 1429247"/>
                <a:gd name="connsiteX17" fmla="*/ 1890039 w 1894611"/>
                <a:gd name="connsiteY17" fmla="*/ 1342753 h 1429247"/>
                <a:gd name="connsiteX18" fmla="*/ 1894611 w 1894611"/>
                <a:gd name="connsiteY18" fmla="*/ 1429247 h 1429247"/>
                <a:gd name="connsiteX19" fmla="*/ 1711387 w 1894611"/>
                <a:gd name="connsiteY19" fmla="*/ 1427687 h 1429247"/>
                <a:gd name="connsiteX20" fmla="*/ 1524652 w 1894611"/>
                <a:gd name="connsiteY20" fmla="*/ 1417014 h 1429247"/>
                <a:gd name="connsiteX21" fmla="*/ 1402623 w 1894611"/>
                <a:gd name="connsiteY21" fmla="*/ 1409673 h 1429247"/>
                <a:gd name="connsiteX22" fmla="*/ 1308488 w 1894611"/>
                <a:gd name="connsiteY22" fmla="*/ 1377539 h 1429247"/>
                <a:gd name="connsiteX23" fmla="*/ 1232498 w 1894611"/>
                <a:gd name="connsiteY23" fmla="*/ 1343070 h 1429247"/>
                <a:gd name="connsiteX24" fmla="*/ 1176182 w 1894611"/>
                <a:gd name="connsiteY24" fmla="*/ 1305821 h 1429247"/>
                <a:gd name="connsiteX25" fmla="*/ 1137659 w 1894611"/>
                <a:gd name="connsiteY25" fmla="*/ 1382743 h 1429247"/>
                <a:gd name="connsiteX26" fmla="*/ 1086031 w 1894611"/>
                <a:gd name="connsiteY26" fmla="*/ 1264258 h 1429247"/>
                <a:gd name="connsiteX27" fmla="*/ 1031578 w 1894611"/>
                <a:gd name="connsiteY27" fmla="*/ 1201060 h 1429247"/>
                <a:gd name="connsiteX28" fmla="*/ 937142 w 1894611"/>
                <a:gd name="connsiteY28" fmla="*/ 1106856 h 1429247"/>
                <a:gd name="connsiteX29" fmla="*/ 857286 w 1894611"/>
                <a:gd name="connsiteY29" fmla="*/ 876820 h 1429247"/>
                <a:gd name="connsiteX30" fmla="*/ 827195 w 1894611"/>
                <a:gd name="connsiteY30" fmla="*/ 778756 h 1429247"/>
                <a:gd name="connsiteX31" fmla="*/ 797106 w 1894611"/>
                <a:gd name="connsiteY31" fmla="*/ 684800 h 1429247"/>
                <a:gd name="connsiteX32" fmla="*/ 782522 w 1894611"/>
                <a:gd name="connsiteY32" fmla="*/ 593742 h 1429247"/>
                <a:gd name="connsiteX33" fmla="*/ 745316 w 1894611"/>
                <a:gd name="connsiteY33" fmla="*/ 482893 h 1429247"/>
                <a:gd name="connsiteX34" fmla="*/ 695503 w 1894611"/>
                <a:gd name="connsiteY34" fmla="*/ 400620 h 1429247"/>
                <a:gd name="connsiteX35" fmla="*/ 656244 w 1894611"/>
                <a:gd name="connsiteY35" fmla="*/ 332731 h 1429247"/>
                <a:gd name="connsiteX36" fmla="*/ 599793 w 1894611"/>
                <a:gd name="connsiteY36" fmla="*/ 275436 h 1429247"/>
                <a:gd name="connsiteX37" fmla="*/ 461386 w 1894611"/>
                <a:gd name="connsiteY37" fmla="*/ 216734 h 1429247"/>
                <a:gd name="connsiteX38" fmla="*/ 295525 w 1894611"/>
                <a:gd name="connsiteY38" fmla="*/ 177157 h 1429247"/>
                <a:gd name="connsiteX39" fmla="*/ 153299 w 1894611"/>
                <a:gd name="connsiteY39" fmla="*/ 160815 h 1429247"/>
                <a:gd name="connsiteX40" fmla="*/ 0 w 1894611"/>
                <a:gd name="connsiteY40" fmla="*/ 150141 h 1429247"/>
                <a:gd name="connsiteX41" fmla="*/ 2593 w 1894611"/>
                <a:gd name="connsiteY41" fmla="*/ 0 h 1429247"/>
                <a:gd name="connsiteX42" fmla="*/ 142627 w 1894611"/>
                <a:gd name="connsiteY42" fmla="*/ 22121 h 1429247"/>
                <a:gd name="connsiteX0" fmla="*/ 142627 w 1894611"/>
                <a:gd name="connsiteY0" fmla="*/ 22121 h 1429247"/>
                <a:gd name="connsiteX1" fmla="*/ 292414 w 1894611"/>
                <a:gd name="connsiteY1" fmla="*/ 35466 h 1429247"/>
                <a:gd name="connsiteX2" fmla="*/ 501981 w 1894611"/>
                <a:gd name="connsiteY2" fmla="*/ 70159 h 1429247"/>
                <a:gd name="connsiteX3" fmla="*/ 642063 w 1894611"/>
                <a:gd name="connsiteY3" fmla="*/ 113638 h 1429247"/>
                <a:gd name="connsiteX4" fmla="*/ 735535 w 1894611"/>
                <a:gd name="connsiteY4" fmla="*/ 155670 h 1429247"/>
                <a:gd name="connsiteX5" fmla="*/ 858438 w 1894611"/>
                <a:gd name="connsiteY5" fmla="*/ 247291 h 1429247"/>
                <a:gd name="connsiteX6" fmla="*/ 950946 w 1894611"/>
                <a:gd name="connsiteY6" fmla="*/ 375378 h 1429247"/>
                <a:gd name="connsiteX7" fmla="*/ 1000758 w 1894611"/>
                <a:gd name="connsiteY7" fmla="*/ 482117 h 1429247"/>
                <a:gd name="connsiteX8" fmla="*/ 1047011 w 1894611"/>
                <a:gd name="connsiteY8" fmla="*/ 620878 h 1429247"/>
                <a:gd name="connsiteX9" fmla="*/ 1107497 w 1894611"/>
                <a:gd name="connsiteY9" fmla="*/ 873495 h 1429247"/>
                <a:gd name="connsiteX10" fmla="*/ 1146635 w 1894611"/>
                <a:gd name="connsiteY10" fmla="*/ 1040719 h 1429247"/>
                <a:gd name="connsiteX11" fmla="*/ 1200004 w 1894611"/>
                <a:gd name="connsiteY11" fmla="*/ 1143901 h 1429247"/>
                <a:gd name="connsiteX12" fmla="*/ 1278280 w 1894611"/>
                <a:gd name="connsiteY12" fmla="*/ 1207944 h 1429247"/>
                <a:gd name="connsiteX13" fmla="*/ 1342323 w 1894611"/>
                <a:gd name="connsiteY13" fmla="*/ 1250640 h 1429247"/>
                <a:gd name="connsiteX14" fmla="*/ 1406367 w 1894611"/>
                <a:gd name="connsiteY14" fmla="*/ 1268430 h 1429247"/>
                <a:gd name="connsiteX15" fmla="*/ 1516664 w 1894611"/>
                <a:gd name="connsiteY15" fmla="*/ 1279104 h 1429247"/>
                <a:gd name="connsiteX16" fmla="*/ 1890700 w 1894611"/>
                <a:gd name="connsiteY16" fmla="*/ 1281439 h 1429247"/>
                <a:gd name="connsiteX17" fmla="*/ 1890039 w 1894611"/>
                <a:gd name="connsiteY17" fmla="*/ 1342753 h 1429247"/>
                <a:gd name="connsiteX18" fmla="*/ 1894611 w 1894611"/>
                <a:gd name="connsiteY18" fmla="*/ 1429247 h 1429247"/>
                <a:gd name="connsiteX19" fmla="*/ 1711387 w 1894611"/>
                <a:gd name="connsiteY19" fmla="*/ 1427687 h 1429247"/>
                <a:gd name="connsiteX20" fmla="*/ 1524652 w 1894611"/>
                <a:gd name="connsiteY20" fmla="*/ 1417014 h 1429247"/>
                <a:gd name="connsiteX21" fmla="*/ 1402623 w 1894611"/>
                <a:gd name="connsiteY21" fmla="*/ 1409673 h 1429247"/>
                <a:gd name="connsiteX22" fmla="*/ 1308488 w 1894611"/>
                <a:gd name="connsiteY22" fmla="*/ 1377539 h 1429247"/>
                <a:gd name="connsiteX23" fmla="*/ 1232498 w 1894611"/>
                <a:gd name="connsiteY23" fmla="*/ 1343070 h 1429247"/>
                <a:gd name="connsiteX24" fmla="*/ 1176182 w 1894611"/>
                <a:gd name="connsiteY24" fmla="*/ 1305821 h 1429247"/>
                <a:gd name="connsiteX25" fmla="*/ 1137659 w 1894611"/>
                <a:gd name="connsiteY25" fmla="*/ 1382743 h 1429247"/>
                <a:gd name="connsiteX26" fmla="*/ 1086031 w 1894611"/>
                <a:gd name="connsiteY26" fmla="*/ 1264258 h 1429247"/>
                <a:gd name="connsiteX27" fmla="*/ 963717 w 1894611"/>
                <a:gd name="connsiteY27" fmla="*/ 1170709 h 1429247"/>
                <a:gd name="connsiteX28" fmla="*/ 937142 w 1894611"/>
                <a:gd name="connsiteY28" fmla="*/ 1106856 h 1429247"/>
                <a:gd name="connsiteX29" fmla="*/ 857286 w 1894611"/>
                <a:gd name="connsiteY29" fmla="*/ 876820 h 1429247"/>
                <a:gd name="connsiteX30" fmla="*/ 827195 w 1894611"/>
                <a:gd name="connsiteY30" fmla="*/ 778756 h 1429247"/>
                <a:gd name="connsiteX31" fmla="*/ 797106 w 1894611"/>
                <a:gd name="connsiteY31" fmla="*/ 684800 h 1429247"/>
                <a:gd name="connsiteX32" fmla="*/ 782522 w 1894611"/>
                <a:gd name="connsiteY32" fmla="*/ 593742 h 1429247"/>
                <a:gd name="connsiteX33" fmla="*/ 745316 w 1894611"/>
                <a:gd name="connsiteY33" fmla="*/ 482893 h 1429247"/>
                <a:gd name="connsiteX34" fmla="*/ 695503 w 1894611"/>
                <a:gd name="connsiteY34" fmla="*/ 400620 h 1429247"/>
                <a:gd name="connsiteX35" fmla="*/ 656244 w 1894611"/>
                <a:gd name="connsiteY35" fmla="*/ 332731 h 1429247"/>
                <a:gd name="connsiteX36" fmla="*/ 599793 w 1894611"/>
                <a:gd name="connsiteY36" fmla="*/ 275436 h 1429247"/>
                <a:gd name="connsiteX37" fmla="*/ 461386 w 1894611"/>
                <a:gd name="connsiteY37" fmla="*/ 216734 h 1429247"/>
                <a:gd name="connsiteX38" fmla="*/ 295525 w 1894611"/>
                <a:gd name="connsiteY38" fmla="*/ 177157 h 1429247"/>
                <a:gd name="connsiteX39" fmla="*/ 153299 w 1894611"/>
                <a:gd name="connsiteY39" fmla="*/ 160815 h 1429247"/>
                <a:gd name="connsiteX40" fmla="*/ 0 w 1894611"/>
                <a:gd name="connsiteY40" fmla="*/ 150141 h 1429247"/>
                <a:gd name="connsiteX41" fmla="*/ 2593 w 1894611"/>
                <a:gd name="connsiteY41" fmla="*/ 0 h 1429247"/>
                <a:gd name="connsiteX42" fmla="*/ 142627 w 1894611"/>
                <a:gd name="connsiteY42" fmla="*/ 22121 h 1429247"/>
                <a:gd name="connsiteX0" fmla="*/ 142627 w 1894611"/>
                <a:gd name="connsiteY0" fmla="*/ 22121 h 1429247"/>
                <a:gd name="connsiteX1" fmla="*/ 292414 w 1894611"/>
                <a:gd name="connsiteY1" fmla="*/ 35466 h 1429247"/>
                <a:gd name="connsiteX2" fmla="*/ 501981 w 1894611"/>
                <a:gd name="connsiteY2" fmla="*/ 70159 h 1429247"/>
                <a:gd name="connsiteX3" fmla="*/ 642063 w 1894611"/>
                <a:gd name="connsiteY3" fmla="*/ 113638 h 1429247"/>
                <a:gd name="connsiteX4" fmla="*/ 735535 w 1894611"/>
                <a:gd name="connsiteY4" fmla="*/ 155670 h 1429247"/>
                <a:gd name="connsiteX5" fmla="*/ 858438 w 1894611"/>
                <a:gd name="connsiteY5" fmla="*/ 247291 h 1429247"/>
                <a:gd name="connsiteX6" fmla="*/ 950946 w 1894611"/>
                <a:gd name="connsiteY6" fmla="*/ 375378 h 1429247"/>
                <a:gd name="connsiteX7" fmla="*/ 1000758 w 1894611"/>
                <a:gd name="connsiteY7" fmla="*/ 482117 h 1429247"/>
                <a:gd name="connsiteX8" fmla="*/ 1047011 w 1894611"/>
                <a:gd name="connsiteY8" fmla="*/ 620878 h 1429247"/>
                <a:gd name="connsiteX9" fmla="*/ 1107497 w 1894611"/>
                <a:gd name="connsiteY9" fmla="*/ 873495 h 1429247"/>
                <a:gd name="connsiteX10" fmla="*/ 1146635 w 1894611"/>
                <a:gd name="connsiteY10" fmla="*/ 1040719 h 1429247"/>
                <a:gd name="connsiteX11" fmla="*/ 1200004 w 1894611"/>
                <a:gd name="connsiteY11" fmla="*/ 1143901 h 1429247"/>
                <a:gd name="connsiteX12" fmla="*/ 1278280 w 1894611"/>
                <a:gd name="connsiteY12" fmla="*/ 1207944 h 1429247"/>
                <a:gd name="connsiteX13" fmla="*/ 1342323 w 1894611"/>
                <a:gd name="connsiteY13" fmla="*/ 1250640 h 1429247"/>
                <a:gd name="connsiteX14" fmla="*/ 1406367 w 1894611"/>
                <a:gd name="connsiteY14" fmla="*/ 1268430 h 1429247"/>
                <a:gd name="connsiteX15" fmla="*/ 1516664 w 1894611"/>
                <a:gd name="connsiteY15" fmla="*/ 1279104 h 1429247"/>
                <a:gd name="connsiteX16" fmla="*/ 1890700 w 1894611"/>
                <a:gd name="connsiteY16" fmla="*/ 1281439 h 1429247"/>
                <a:gd name="connsiteX17" fmla="*/ 1890039 w 1894611"/>
                <a:gd name="connsiteY17" fmla="*/ 1342753 h 1429247"/>
                <a:gd name="connsiteX18" fmla="*/ 1894611 w 1894611"/>
                <a:gd name="connsiteY18" fmla="*/ 1429247 h 1429247"/>
                <a:gd name="connsiteX19" fmla="*/ 1711387 w 1894611"/>
                <a:gd name="connsiteY19" fmla="*/ 1427687 h 1429247"/>
                <a:gd name="connsiteX20" fmla="*/ 1524652 w 1894611"/>
                <a:gd name="connsiteY20" fmla="*/ 1417014 h 1429247"/>
                <a:gd name="connsiteX21" fmla="*/ 1402623 w 1894611"/>
                <a:gd name="connsiteY21" fmla="*/ 1409673 h 1429247"/>
                <a:gd name="connsiteX22" fmla="*/ 1308488 w 1894611"/>
                <a:gd name="connsiteY22" fmla="*/ 1377539 h 1429247"/>
                <a:gd name="connsiteX23" fmla="*/ 1232498 w 1894611"/>
                <a:gd name="connsiteY23" fmla="*/ 1343070 h 1429247"/>
                <a:gd name="connsiteX24" fmla="*/ 1176182 w 1894611"/>
                <a:gd name="connsiteY24" fmla="*/ 1305821 h 1429247"/>
                <a:gd name="connsiteX25" fmla="*/ 1137659 w 1894611"/>
                <a:gd name="connsiteY25" fmla="*/ 1291692 h 1429247"/>
                <a:gd name="connsiteX26" fmla="*/ 1086031 w 1894611"/>
                <a:gd name="connsiteY26" fmla="*/ 1264258 h 1429247"/>
                <a:gd name="connsiteX27" fmla="*/ 963717 w 1894611"/>
                <a:gd name="connsiteY27" fmla="*/ 1170709 h 1429247"/>
                <a:gd name="connsiteX28" fmla="*/ 937142 w 1894611"/>
                <a:gd name="connsiteY28" fmla="*/ 1106856 h 1429247"/>
                <a:gd name="connsiteX29" fmla="*/ 857286 w 1894611"/>
                <a:gd name="connsiteY29" fmla="*/ 876820 h 1429247"/>
                <a:gd name="connsiteX30" fmla="*/ 827195 w 1894611"/>
                <a:gd name="connsiteY30" fmla="*/ 778756 h 1429247"/>
                <a:gd name="connsiteX31" fmla="*/ 797106 w 1894611"/>
                <a:gd name="connsiteY31" fmla="*/ 684800 h 1429247"/>
                <a:gd name="connsiteX32" fmla="*/ 782522 w 1894611"/>
                <a:gd name="connsiteY32" fmla="*/ 593742 h 1429247"/>
                <a:gd name="connsiteX33" fmla="*/ 745316 w 1894611"/>
                <a:gd name="connsiteY33" fmla="*/ 482893 h 1429247"/>
                <a:gd name="connsiteX34" fmla="*/ 695503 w 1894611"/>
                <a:gd name="connsiteY34" fmla="*/ 400620 h 1429247"/>
                <a:gd name="connsiteX35" fmla="*/ 656244 w 1894611"/>
                <a:gd name="connsiteY35" fmla="*/ 332731 h 1429247"/>
                <a:gd name="connsiteX36" fmla="*/ 599793 w 1894611"/>
                <a:gd name="connsiteY36" fmla="*/ 275436 h 1429247"/>
                <a:gd name="connsiteX37" fmla="*/ 461386 w 1894611"/>
                <a:gd name="connsiteY37" fmla="*/ 216734 h 1429247"/>
                <a:gd name="connsiteX38" fmla="*/ 295525 w 1894611"/>
                <a:gd name="connsiteY38" fmla="*/ 177157 h 1429247"/>
                <a:gd name="connsiteX39" fmla="*/ 153299 w 1894611"/>
                <a:gd name="connsiteY39" fmla="*/ 160815 h 1429247"/>
                <a:gd name="connsiteX40" fmla="*/ 0 w 1894611"/>
                <a:gd name="connsiteY40" fmla="*/ 150141 h 1429247"/>
                <a:gd name="connsiteX41" fmla="*/ 2593 w 1894611"/>
                <a:gd name="connsiteY41" fmla="*/ 0 h 1429247"/>
                <a:gd name="connsiteX42" fmla="*/ 142627 w 1894611"/>
                <a:gd name="connsiteY42" fmla="*/ 22121 h 1429247"/>
                <a:gd name="connsiteX0" fmla="*/ 142627 w 1894611"/>
                <a:gd name="connsiteY0" fmla="*/ 22121 h 1429247"/>
                <a:gd name="connsiteX1" fmla="*/ 292414 w 1894611"/>
                <a:gd name="connsiteY1" fmla="*/ 35466 h 1429247"/>
                <a:gd name="connsiteX2" fmla="*/ 501981 w 1894611"/>
                <a:gd name="connsiteY2" fmla="*/ 70159 h 1429247"/>
                <a:gd name="connsiteX3" fmla="*/ 642063 w 1894611"/>
                <a:gd name="connsiteY3" fmla="*/ 113638 h 1429247"/>
                <a:gd name="connsiteX4" fmla="*/ 735535 w 1894611"/>
                <a:gd name="connsiteY4" fmla="*/ 155670 h 1429247"/>
                <a:gd name="connsiteX5" fmla="*/ 858438 w 1894611"/>
                <a:gd name="connsiteY5" fmla="*/ 247291 h 1429247"/>
                <a:gd name="connsiteX6" fmla="*/ 950946 w 1894611"/>
                <a:gd name="connsiteY6" fmla="*/ 375378 h 1429247"/>
                <a:gd name="connsiteX7" fmla="*/ 1000758 w 1894611"/>
                <a:gd name="connsiteY7" fmla="*/ 482117 h 1429247"/>
                <a:gd name="connsiteX8" fmla="*/ 1047011 w 1894611"/>
                <a:gd name="connsiteY8" fmla="*/ 620878 h 1429247"/>
                <a:gd name="connsiteX9" fmla="*/ 1107497 w 1894611"/>
                <a:gd name="connsiteY9" fmla="*/ 873495 h 1429247"/>
                <a:gd name="connsiteX10" fmla="*/ 1146635 w 1894611"/>
                <a:gd name="connsiteY10" fmla="*/ 1040719 h 1429247"/>
                <a:gd name="connsiteX11" fmla="*/ 1200004 w 1894611"/>
                <a:gd name="connsiteY11" fmla="*/ 1143901 h 1429247"/>
                <a:gd name="connsiteX12" fmla="*/ 1278280 w 1894611"/>
                <a:gd name="connsiteY12" fmla="*/ 1207944 h 1429247"/>
                <a:gd name="connsiteX13" fmla="*/ 1342323 w 1894611"/>
                <a:gd name="connsiteY13" fmla="*/ 1250640 h 1429247"/>
                <a:gd name="connsiteX14" fmla="*/ 1406367 w 1894611"/>
                <a:gd name="connsiteY14" fmla="*/ 1268430 h 1429247"/>
                <a:gd name="connsiteX15" fmla="*/ 1516664 w 1894611"/>
                <a:gd name="connsiteY15" fmla="*/ 1279104 h 1429247"/>
                <a:gd name="connsiteX16" fmla="*/ 1890700 w 1894611"/>
                <a:gd name="connsiteY16" fmla="*/ 1281439 h 1429247"/>
                <a:gd name="connsiteX17" fmla="*/ 1890039 w 1894611"/>
                <a:gd name="connsiteY17" fmla="*/ 1342753 h 1429247"/>
                <a:gd name="connsiteX18" fmla="*/ 1894611 w 1894611"/>
                <a:gd name="connsiteY18" fmla="*/ 1429247 h 1429247"/>
                <a:gd name="connsiteX19" fmla="*/ 1711387 w 1894611"/>
                <a:gd name="connsiteY19" fmla="*/ 1427687 h 1429247"/>
                <a:gd name="connsiteX20" fmla="*/ 1524652 w 1894611"/>
                <a:gd name="connsiteY20" fmla="*/ 1417014 h 1429247"/>
                <a:gd name="connsiteX21" fmla="*/ 1402623 w 1894611"/>
                <a:gd name="connsiteY21" fmla="*/ 1409673 h 1429247"/>
                <a:gd name="connsiteX22" fmla="*/ 1308488 w 1894611"/>
                <a:gd name="connsiteY22" fmla="*/ 1377539 h 1429247"/>
                <a:gd name="connsiteX23" fmla="*/ 1232498 w 1894611"/>
                <a:gd name="connsiteY23" fmla="*/ 1343070 h 1429247"/>
                <a:gd name="connsiteX24" fmla="*/ 1176182 w 1894611"/>
                <a:gd name="connsiteY24" fmla="*/ 1305821 h 1429247"/>
                <a:gd name="connsiteX25" fmla="*/ 1137659 w 1894611"/>
                <a:gd name="connsiteY25" fmla="*/ 1291692 h 1429247"/>
                <a:gd name="connsiteX26" fmla="*/ 1086031 w 1894611"/>
                <a:gd name="connsiteY26" fmla="*/ 1264258 h 1429247"/>
                <a:gd name="connsiteX27" fmla="*/ 990861 w 1894611"/>
                <a:gd name="connsiteY27" fmla="*/ 1187052 h 1429247"/>
                <a:gd name="connsiteX28" fmla="*/ 937142 w 1894611"/>
                <a:gd name="connsiteY28" fmla="*/ 1106856 h 1429247"/>
                <a:gd name="connsiteX29" fmla="*/ 857286 w 1894611"/>
                <a:gd name="connsiteY29" fmla="*/ 876820 h 1429247"/>
                <a:gd name="connsiteX30" fmla="*/ 827195 w 1894611"/>
                <a:gd name="connsiteY30" fmla="*/ 778756 h 1429247"/>
                <a:gd name="connsiteX31" fmla="*/ 797106 w 1894611"/>
                <a:gd name="connsiteY31" fmla="*/ 684800 h 1429247"/>
                <a:gd name="connsiteX32" fmla="*/ 782522 w 1894611"/>
                <a:gd name="connsiteY32" fmla="*/ 593742 h 1429247"/>
                <a:gd name="connsiteX33" fmla="*/ 745316 w 1894611"/>
                <a:gd name="connsiteY33" fmla="*/ 482893 h 1429247"/>
                <a:gd name="connsiteX34" fmla="*/ 695503 w 1894611"/>
                <a:gd name="connsiteY34" fmla="*/ 400620 h 1429247"/>
                <a:gd name="connsiteX35" fmla="*/ 656244 w 1894611"/>
                <a:gd name="connsiteY35" fmla="*/ 332731 h 1429247"/>
                <a:gd name="connsiteX36" fmla="*/ 599793 w 1894611"/>
                <a:gd name="connsiteY36" fmla="*/ 275436 h 1429247"/>
                <a:gd name="connsiteX37" fmla="*/ 461386 w 1894611"/>
                <a:gd name="connsiteY37" fmla="*/ 216734 h 1429247"/>
                <a:gd name="connsiteX38" fmla="*/ 295525 w 1894611"/>
                <a:gd name="connsiteY38" fmla="*/ 177157 h 1429247"/>
                <a:gd name="connsiteX39" fmla="*/ 153299 w 1894611"/>
                <a:gd name="connsiteY39" fmla="*/ 160815 h 1429247"/>
                <a:gd name="connsiteX40" fmla="*/ 0 w 1894611"/>
                <a:gd name="connsiteY40" fmla="*/ 150141 h 1429247"/>
                <a:gd name="connsiteX41" fmla="*/ 2593 w 1894611"/>
                <a:gd name="connsiteY41" fmla="*/ 0 h 1429247"/>
                <a:gd name="connsiteX42" fmla="*/ 142627 w 1894611"/>
                <a:gd name="connsiteY42" fmla="*/ 22121 h 1429247"/>
                <a:gd name="connsiteX0" fmla="*/ 142627 w 1899734"/>
                <a:gd name="connsiteY0" fmla="*/ 22121 h 1427687"/>
                <a:gd name="connsiteX1" fmla="*/ 292414 w 1899734"/>
                <a:gd name="connsiteY1" fmla="*/ 35466 h 1427687"/>
                <a:gd name="connsiteX2" fmla="*/ 501981 w 1899734"/>
                <a:gd name="connsiteY2" fmla="*/ 70159 h 1427687"/>
                <a:gd name="connsiteX3" fmla="*/ 642063 w 1899734"/>
                <a:gd name="connsiteY3" fmla="*/ 113638 h 1427687"/>
                <a:gd name="connsiteX4" fmla="*/ 735535 w 1899734"/>
                <a:gd name="connsiteY4" fmla="*/ 155670 h 1427687"/>
                <a:gd name="connsiteX5" fmla="*/ 858438 w 1899734"/>
                <a:gd name="connsiteY5" fmla="*/ 247291 h 1427687"/>
                <a:gd name="connsiteX6" fmla="*/ 950946 w 1899734"/>
                <a:gd name="connsiteY6" fmla="*/ 375378 h 1427687"/>
                <a:gd name="connsiteX7" fmla="*/ 1000758 w 1899734"/>
                <a:gd name="connsiteY7" fmla="*/ 482117 h 1427687"/>
                <a:gd name="connsiteX8" fmla="*/ 1047011 w 1899734"/>
                <a:gd name="connsiteY8" fmla="*/ 620878 h 1427687"/>
                <a:gd name="connsiteX9" fmla="*/ 1107497 w 1899734"/>
                <a:gd name="connsiteY9" fmla="*/ 873495 h 1427687"/>
                <a:gd name="connsiteX10" fmla="*/ 1146635 w 1899734"/>
                <a:gd name="connsiteY10" fmla="*/ 1040719 h 1427687"/>
                <a:gd name="connsiteX11" fmla="*/ 1200004 w 1899734"/>
                <a:gd name="connsiteY11" fmla="*/ 1143901 h 1427687"/>
                <a:gd name="connsiteX12" fmla="*/ 1278280 w 1899734"/>
                <a:gd name="connsiteY12" fmla="*/ 1207944 h 1427687"/>
                <a:gd name="connsiteX13" fmla="*/ 1342323 w 1899734"/>
                <a:gd name="connsiteY13" fmla="*/ 1250640 h 1427687"/>
                <a:gd name="connsiteX14" fmla="*/ 1406367 w 1899734"/>
                <a:gd name="connsiteY14" fmla="*/ 1268430 h 1427687"/>
                <a:gd name="connsiteX15" fmla="*/ 1516664 w 1899734"/>
                <a:gd name="connsiteY15" fmla="*/ 1279104 h 1427687"/>
                <a:gd name="connsiteX16" fmla="*/ 1890700 w 1899734"/>
                <a:gd name="connsiteY16" fmla="*/ 1281439 h 1427687"/>
                <a:gd name="connsiteX17" fmla="*/ 1890039 w 1899734"/>
                <a:gd name="connsiteY17" fmla="*/ 1342753 h 1427687"/>
                <a:gd name="connsiteX18" fmla="*/ 1899734 w 1899734"/>
                <a:gd name="connsiteY18" fmla="*/ 1413386 h 1427687"/>
                <a:gd name="connsiteX19" fmla="*/ 1711387 w 1899734"/>
                <a:gd name="connsiteY19" fmla="*/ 1427687 h 1427687"/>
                <a:gd name="connsiteX20" fmla="*/ 1524652 w 1899734"/>
                <a:gd name="connsiteY20" fmla="*/ 1417014 h 1427687"/>
                <a:gd name="connsiteX21" fmla="*/ 1402623 w 1899734"/>
                <a:gd name="connsiteY21" fmla="*/ 1409673 h 1427687"/>
                <a:gd name="connsiteX22" fmla="*/ 1308488 w 1899734"/>
                <a:gd name="connsiteY22" fmla="*/ 1377539 h 1427687"/>
                <a:gd name="connsiteX23" fmla="*/ 1232498 w 1899734"/>
                <a:gd name="connsiteY23" fmla="*/ 1343070 h 1427687"/>
                <a:gd name="connsiteX24" fmla="*/ 1176182 w 1899734"/>
                <a:gd name="connsiteY24" fmla="*/ 1305821 h 1427687"/>
                <a:gd name="connsiteX25" fmla="*/ 1137659 w 1899734"/>
                <a:gd name="connsiteY25" fmla="*/ 1291692 h 1427687"/>
                <a:gd name="connsiteX26" fmla="*/ 1086031 w 1899734"/>
                <a:gd name="connsiteY26" fmla="*/ 1264258 h 1427687"/>
                <a:gd name="connsiteX27" fmla="*/ 990861 w 1899734"/>
                <a:gd name="connsiteY27" fmla="*/ 1187052 h 1427687"/>
                <a:gd name="connsiteX28" fmla="*/ 937142 w 1899734"/>
                <a:gd name="connsiteY28" fmla="*/ 1106856 h 1427687"/>
                <a:gd name="connsiteX29" fmla="*/ 857286 w 1899734"/>
                <a:gd name="connsiteY29" fmla="*/ 876820 h 1427687"/>
                <a:gd name="connsiteX30" fmla="*/ 827195 w 1899734"/>
                <a:gd name="connsiteY30" fmla="*/ 778756 h 1427687"/>
                <a:gd name="connsiteX31" fmla="*/ 797106 w 1899734"/>
                <a:gd name="connsiteY31" fmla="*/ 684800 h 1427687"/>
                <a:gd name="connsiteX32" fmla="*/ 782522 w 1899734"/>
                <a:gd name="connsiteY32" fmla="*/ 593742 h 1427687"/>
                <a:gd name="connsiteX33" fmla="*/ 745316 w 1899734"/>
                <a:gd name="connsiteY33" fmla="*/ 482893 h 1427687"/>
                <a:gd name="connsiteX34" fmla="*/ 695503 w 1899734"/>
                <a:gd name="connsiteY34" fmla="*/ 400620 h 1427687"/>
                <a:gd name="connsiteX35" fmla="*/ 656244 w 1899734"/>
                <a:gd name="connsiteY35" fmla="*/ 332731 h 1427687"/>
                <a:gd name="connsiteX36" fmla="*/ 599793 w 1899734"/>
                <a:gd name="connsiteY36" fmla="*/ 275436 h 1427687"/>
                <a:gd name="connsiteX37" fmla="*/ 461386 w 1899734"/>
                <a:gd name="connsiteY37" fmla="*/ 216734 h 1427687"/>
                <a:gd name="connsiteX38" fmla="*/ 295525 w 1899734"/>
                <a:gd name="connsiteY38" fmla="*/ 177157 h 1427687"/>
                <a:gd name="connsiteX39" fmla="*/ 153299 w 1899734"/>
                <a:gd name="connsiteY39" fmla="*/ 160815 h 1427687"/>
                <a:gd name="connsiteX40" fmla="*/ 0 w 1899734"/>
                <a:gd name="connsiteY40" fmla="*/ 150141 h 1427687"/>
                <a:gd name="connsiteX41" fmla="*/ 2593 w 1899734"/>
                <a:gd name="connsiteY41" fmla="*/ 0 h 1427687"/>
                <a:gd name="connsiteX42" fmla="*/ 142627 w 1899734"/>
                <a:gd name="connsiteY42" fmla="*/ 22121 h 1427687"/>
                <a:gd name="connsiteX0" fmla="*/ 142627 w 1899734"/>
                <a:gd name="connsiteY0" fmla="*/ 22121 h 1417014"/>
                <a:gd name="connsiteX1" fmla="*/ 292414 w 1899734"/>
                <a:gd name="connsiteY1" fmla="*/ 35466 h 1417014"/>
                <a:gd name="connsiteX2" fmla="*/ 501981 w 1899734"/>
                <a:gd name="connsiteY2" fmla="*/ 70159 h 1417014"/>
                <a:gd name="connsiteX3" fmla="*/ 642063 w 1899734"/>
                <a:gd name="connsiteY3" fmla="*/ 113638 h 1417014"/>
                <a:gd name="connsiteX4" fmla="*/ 735535 w 1899734"/>
                <a:gd name="connsiteY4" fmla="*/ 155670 h 1417014"/>
                <a:gd name="connsiteX5" fmla="*/ 858438 w 1899734"/>
                <a:gd name="connsiteY5" fmla="*/ 247291 h 1417014"/>
                <a:gd name="connsiteX6" fmla="*/ 950946 w 1899734"/>
                <a:gd name="connsiteY6" fmla="*/ 375378 h 1417014"/>
                <a:gd name="connsiteX7" fmla="*/ 1000758 w 1899734"/>
                <a:gd name="connsiteY7" fmla="*/ 482117 h 1417014"/>
                <a:gd name="connsiteX8" fmla="*/ 1047011 w 1899734"/>
                <a:gd name="connsiteY8" fmla="*/ 620878 h 1417014"/>
                <a:gd name="connsiteX9" fmla="*/ 1107497 w 1899734"/>
                <a:gd name="connsiteY9" fmla="*/ 873495 h 1417014"/>
                <a:gd name="connsiteX10" fmla="*/ 1146635 w 1899734"/>
                <a:gd name="connsiteY10" fmla="*/ 1040719 h 1417014"/>
                <a:gd name="connsiteX11" fmla="*/ 1200004 w 1899734"/>
                <a:gd name="connsiteY11" fmla="*/ 1143901 h 1417014"/>
                <a:gd name="connsiteX12" fmla="*/ 1278280 w 1899734"/>
                <a:gd name="connsiteY12" fmla="*/ 1207944 h 1417014"/>
                <a:gd name="connsiteX13" fmla="*/ 1342323 w 1899734"/>
                <a:gd name="connsiteY13" fmla="*/ 1250640 h 1417014"/>
                <a:gd name="connsiteX14" fmla="*/ 1406367 w 1899734"/>
                <a:gd name="connsiteY14" fmla="*/ 1268430 h 1417014"/>
                <a:gd name="connsiteX15" fmla="*/ 1516664 w 1899734"/>
                <a:gd name="connsiteY15" fmla="*/ 1279104 h 1417014"/>
                <a:gd name="connsiteX16" fmla="*/ 1890700 w 1899734"/>
                <a:gd name="connsiteY16" fmla="*/ 1281439 h 1417014"/>
                <a:gd name="connsiteX17" fmla="*/ 1890039 w 1899734"/>
                <a:gd name="connsiteY17" fmla="*/ 1342753 h 1417014"/>
                <a:gd name="connsiteX18" fmla="*/ 1899734 w 1899734"/>
                <a:gd name="connsiteY18" fmla="*/ 1413386 h 1417014"/>
                <a:gd name="connsiteX19" fmla="*/ 1711388 w 1899734"/>
                <a:gd name="connsiteY19" fmla="*/ 1414469 h 1417014"/>
                <a:gd name="connsiteX20" fmla="*/ 1524652 w 1899734"/>
                <a:gd name="connsiteY20" fmla="*/ 1417014 h 1417014"/>
                <a:gd name="connsiteX21" fmla="*/ 1402623 w 1899734"/>
                <a:gd name="connsiteY21" fmla="*/ 1409673 h 1417014"/>
                <a:gd name="connsiteX22" fmla="*/ 1308488 w 1899734"/>
                <a:gd name="connsiteY22" fmla="*/ 1377539 h 1417014"/>
                <a:gd name="connsiteX23" fmla="*/ 1232498 w 1899734"/>
                <a:gd name="connsiteY23" fmla="*/ 1343070 h 1417014"/>
                <a:gd name="connsiteX24" fmla="*/ 1176182 w 1899734"/>
                <a:gd name="connsiteY24" fmla="*/ 1305821 h 1417014"/>
                <a:gd name="connsiteX25" fmla="*/ 1137659 w 1899734"/>
                <a:gd name="connsiteY25" fmla="*/ 1291692 h 1417014"/>
                <a:gd name="connsiteX26" fmla="*/ 1086031 w 1899734"/>
                <a:gd name="connsiteY26" fmla="*/ 1264258 h 1417014"/>
                <a:gd name="connsiteX27" fmla="*/ 990861 w 1899734"/>
                <a:gd name="connsiteY27" fmla="*/ 1187052 h 1417014"/>
                <a:gd name="connsiteX28" fmla="*/ 937142 w 1899734"/>
                <a:gd name="connsiteY28" fmla="*/ 1106856 h 1417014"/>
                <a:gd name="connsiteX29" fmla="*/ 857286 w 1899734"/>
                <a:gd name="connsiteY29" fmla="*/ 876820 h 1417014"/>
                <a:gd name="connsiteX30" fmla="*/ 827195 w 1899734"/>
                <a:gd name="connsiteY30" fmla="*/ 778756 h 1417014"/>
                <a:gd name="connsiteX31" fmla="*/ 797106 w 1899734"/>
                <a:gd name="connsiteY31" fmla="*/ 684800 h 1417014"/>
                <a:gd name="connsiteX32" fmla="*/ 782522 w 1899734"/>
                <a:gd name="connsiteY32" fmla="*/ 593742 h 1417014"/>
                <a:gd name="connsiteX33" fmla="*/ 745316 w 1899734"/>
                <a:gd name="connsiteY33" fmla="*/ 482893 h 1417014"/>
                <a:gd name="connsiteX34" fmla="*/ 695503 w 1899734"/>
                <a:gd name="connsiteY34" fmla="*/ 400620 h 1417014"/>
                <a:gd name="connsiteX35" fmla="*/ 656244 w 1899734"/>
                <a:gd name="connsiteY35" fmla="*/ 332731 h 1417014"/>
                <a:gd name="connsiteX36" fmla="*/ 599793 w 1899734"/>
                <a:gd name="connsiteY36" fmla="*/ 275436 h 1417014"/>
                <a:gd name="connsiteX37" fmla="*/ 461386 w 1899734"/>
                <a:gd name="connsiteY37" fmla="*/ 216734 h 1417014"/>
                <a:gd name="connsiteX38" fmla="*/ 295525 w 1899734"/>
                <a:gd name="connsiteY38" fmla="*/ 177157 h 1417014"/>
                <a:gd name="connsiteX39" fmla="*/ 153299 w 1899734"/>
                <a:gd name="connsiteY39" fmla="*/ 160815 h 1417014"/>
                <a:gd name="connsiteX40" fmla="*/ 0 w 1899734"/>
                <a:gd name="connsiteY40" fmla="*/ 150141 h 1417014"/>
                <a:gd name="connsiteX41" fmla="*/ 2593 w 1899734"/>
                <a:gd name="connsiteY41" fmla="*/ 0 h 1417014"/>
                <a:gd name="connsiteX42" fmla="*/ 142627 w 1899734"/>
                <a:gd name="connsiteY42" fmla="*/ 22121 h 1417014"/>
                <a:gd name="connsiteX0" fmla="*/ 142627 w 1899734"/>
                <a:gd name="connsiteY0" fmla="*/ 22121 h 1414469"/>
                <a:gd name="connsiteX1" fmla="*/ 292414 w 1899734"/>
                <a:gd name="connsiteY1" fmla="*/ 35466 h 1414469"/>
                <a:gd name="connsiteX2" fmla="*/ 501981 w 1899734"/>
                <a:gd name="connsiteY2" fmla="*/ 70159 h 1414469"/>
                <a:gd name="connsiteX3" fmla="*/ 642063 w 1899734"/>
                <a:gd name="connsiteY3" fmla="*/ 113638 h 1414469"/>
                <a:gd name="connsiteX4" fmla="*/ 735535 w 1899734"/>
                <a:gd name="connsiteY4" fmla="*/ 155670 h 1414469"/>
                <a:gd name="connsiteX5" fmla="*/ 858438 w 1899734"/>
                <a:gd name="connsiteY5" fmla="*/ 247291 h 1414469"/>
                <a:gd name="connsiteX6" fmla="*/ 950946 w 1899734"/>
                <a:gd name="connsiteY6" fmla="*/ 375378 h 1414469"/>
                <a:gd name="connsiteX7" fmla="*/ 1000758 w 1899734"/>
                <a:gd name="connsiteY7" fmla="*/ 482117 h 1414469"/>
                <a:gd name="connsiteX8" fmla="*/ 1047011 w 1899734"/>
                <a:gd name="connsiteY8" fmla="*/ 620878 h 1414469"/>
                <a:gd name="connsiteX9" fmla="*/ 1107497 w 1899734"/>
                <a:gd name="connsiteY9" fmla="*/ 873495 h 1414469"/>
                <a:gd name="connsiteX10" fmla="*/ 1146635 w 1899734"/>
                <a:gd name="connsiteY10" fmla="*/ 1040719 h 1414469"/>
                <a:gd name="connsiteX11" fmla="*/ 1200004 w 1899734"/>
                <a:gd name="connsiteY11" fmla="*/ 1143901 h 1414469"/>
                <a:gd name="connsiteX12" fmla="*/ 1278280 w 1899734"/>
                <a:gd name="connsiteY12" fmla="*/ 1207944 h 1414469"/>
                <a:gd name="connsiteX13" fmla="*/ 1342323 w 1899734"/>
                <a:gd name="connsiteY13" fmla="*/ 1250640 h 1414469"/>
                <a:gd name="connsiteX14" fmla="*/ 1406367 w 1899734"/>
                <a:gd name="connsiteY14" fmla="*/ 1268430 h 1414469"/>
                <a:gd name="connsiteX15" fmla="*/ 1516664 w 1899734"/>
                <a:gd name="connsiteY15" fmla="*/ 1279104 h 1414469"/>
                <a:gd name="connsiteX16" fmla="*/ 1890700 w 1899734"/>
                <a:gd name="connsiteY16" fmla="*/ 1281439 h 1414469"/>
                <a:gd name="connsiteX17" fmla="*/ 1890039 w 1899734"/>
                <a:gd name="connsiteY17" fmla="*/ 1342753 h 1414469"/>
                <a:gd name="connsiteX18" fmla="*/ 1899734 w 1899734"/>
                <a:gd name="connsiteY18" fmla="*/ 1413386 h 1414469"/>
                <a:gd name="connsiteX19" fmla="*/ 1711388 w 1899734"/>
                <a:gd name="connsiteY19" fmla="*/ 1414469 h 1414469"/>
                <a:gd name="connsiteX20" fmla="*/ 1540020 w 1899734"/>
                <a:gd name="connsiteY20" fmla="*/ 1403796 h 1414469"/>
                <a:gd name="connsiteX21" fmla="*/ 1402623 w 1899734"/>
                <a:gd name="connsiteY21" fmla="*/ 1409673 h 1414469"/>
                <a:gd name="connsiteX22" fmla="*/ 1308488 w 1899734"/>
                <a:gd name="connsiteY22" fmla="*/ 1377539 h 1414469"/>
                <a:gd name="connsiteX23" fmla="*/ 1232498 w 1899734"/>
                <a:gd name="connsiteY23" fmla="*/ 1343070 h 1414469"/>
                <a:gd name="connsiteX24" fmla="*/ 1176182 w 1899734"/>
                <a:gd name="connsiteY24" fmla="*/ 1305821 h 1414469"/>
                <a:gd name="connsiteX25" fmla="*/ 1137659 w 1899734"/>
                <a:gd name="connsiteY25" fmla="*/ 1291692 h 1414469"/>
                <a:gd name="connsiteX26" fmla="*/ 1086031 w 1899734"/>
                <a:gd name="connsiteY26" fmla="*/ 1264258 h 1414469"/>
                <a:gd name="connsiteX27" fmla="*/ 990861 w 1899734"/>
                <a:gd name="connsiteY27" fmla="*/ 1187052 h 1414469"/>
                <a:gd name="connsiteX28" fmla="*/ 937142 w 1899734"/>
                <a:gd name="connsiteY28" fmla="*/ 1106856 h 1414469"/>
                <a:gd name="connsiteX29" fmla="*/ 857286 w 1899734"/>
                <a:gd name="connsiteY29" fmla="*/ 876820 h 1414469"/>
                <a:gd name="connsiteX30" fmla="*/ 827195 w 1899734"/>
                <a:gd name="connsiteY30" fmla="*/ 778756 h 1414469"/>
                <a:gd name="connsiteX31" fmla="*/ 797106 w 1899734"/>
                <a:gd name="connsiteY31" fmla="*/ 684800 h 1414469"/>
                <a:gd name="connsiteX32" fmla="*/ 782522 w 1899734"/>
                <a:gd name="connsiteY32" fmla="*/ 593742 h 1414469"/>
                <a:gd name="connsiteX33" fmla="*/ 745316 w 1899734"/>
                <a:gd name="connsiteY33" fmla="*/ 482893 h 1414469"/>
                <a:gd name="connsiteX34" fmla="*/ 695503 w 1899734"/>
                <a:gd name="connsiteY34" fmla="*/ 400620 h 1414469"/>
                <a:gd name="connsiteX35" fmla="*/ 656244 w 1899734"/>
                <a:gd name="connsiteY35" fmla="*/ 332731 h 1414469"/>
                <a:gd name="connsiteX36" fmla="*/ 599793 w 1899734"/>
                <a:gd name="connsiteY36" fmla="*/ 275436 h 1414469"/>
                <a:gd name="connsiteX37" fmla="*/ 461386 w 1899734"/>
                <a:gd name="connsiteY37" fmla="*/ 216734 h 1414469"/>
                <a:gd name="connsiteX38" fmla="*/ 295525 w 1899734"/>
                <a:gd name="connsiteY38" fmla="*/ 177157 h 1414469"/>
                <a:gd name="connsiteX39" fmla="*/ 153299 w 1899734"/>
                <a:gd name="connsiteY39" fmla="*/ 160815 h 1414469"/>
                <a:gd name="connsiteX40" fmla="*/ 0 w 1899734"/>
                <a:gd name="connsiteY40" fmla="*/ 150141 h 1414469"/>
                <a:gd name="connsiteX41" fmla="*/ 2593 w 1899734"/>
                <a:gd name="connsiteY41" fmla="*/ 0 h 1414469"/>
                <a:gd name="connsiteX42" fmla="*/ 142627 w 1899734"/>
                <a:gd name="connsiteY42" fmla="*/ 22121 h 1414469"/>
                <a:gd name="connsiteX0" fmla="*/ 142627 w 1899734"/>
                <a:gd name="connsiteY0" fmla="*/ 22121 h 1414469"/>
                <a:gd name="connsiteX1" fmla="*/ 292414 w 1899734"/>
                <a:gd name="connsiteY1" fmla="*/ 35466 h 1414469"/>
                <a:gd name="connsiteX2" fmla="*/ 501981 w 1899734"/>
                <a:gd name="connsiteY2" fmla="*/ 70159 h 1414469"/>
                <a:gd name="connsiteX3" fmla="*/ 642063 w 1899734"/>
                <a:gd name="connsiteY3" fmla="*/ 113638 h 1414469"/>
                <a:gd name="connsiteX4" fmla="*/ 735535 w 1899734"/>
                <a:gd name="connsiteY4" fmla="*/ 155670 h 1414469"/>
                <a:gd name="connsiteX5" fmla="*/ 858438 w 1899734"/>
                <a:gd name="connsiteY5" fmla="*/ 247291 h 1414469"/>
                <a:gd name="connsiteX6" fmla="*/ 950946 w 1899734"/>
                <a:gd name="connsiteY6" fmla="*/ 375378 h 1414469"/>
                <a:gd name="connsiteX7" fmla="*/ 1000758 w 1899734"/>
                <a:gd name="connsiteY7" fmla="*/ 482117 h 1414469"/>
                <a:gd name="connsiteX8" fmla="*/ 1047011 w 1899734"/>
                <a:gd name="connsiteY8" fmla="*/ 620878 h 1414469"/>
                <a:gd name="connsiteX9" fmla="*/ 1107497 w 1899734"/>
                <a:gd name="connsiteY9" fmla="*/ 873495 h 1414469"/>
                <a:gd name="connsiteX10" fmla="*/ 1146635 w 1899734"/>
                <a:gd name="connsiteY10" fmla="*/ 1040719 h 1414469"/>
                <a:gd name="connsiteX11" fmla="*/ 1200004 w 1899734"/>
                <a:gd name="connsiteY11" fmla="*/ 1143901 h 1414469"/>
                <a:gd name="connsiteX12" fmla="*/ 1278280 w 1899734"/>
                <a:gd name="connsiteY12" fmla="*/ 1207944 h 1414469"/>
                <a:gd name="connsiteX13" fmla="*/ 1342323 w 1899734"/>
                <a:gd name="connsiteY13" fmla="*/ 1250640 h 1414469"/>
                <a:gd name="connsiteX14" fmla="*/ 1406367 w 1899734"/>
                <a:gd name="connsiteY14" fmla="*/ 1268430 h 1414469"/>
                <a:gd name="connsiteX15" fmla="*/ 1516664 w 1899734"/>
                <a:gd name="connsiteY15" fmla="*/ 1279104 h 1414469"/>
                <a:gd name="connsiteX16" fmla="*/ 1890700 w 1899734"/>
                <a:gd name="connsiteY16" fmla="*/ 1281439 h 1414469"/>
                <a:gd name="connsiteX17" fmla="*/ 1890039 w 1899734"/>
                <a:gd name="connsiteY17" fmla="*/ 1342753 h 1414469"/>
                <a:gd name="connsiteX18" fmla="*/ 1899734 w 1899734"/>
                <a:gd name="connsiteY18" fmla="*/ 1413386 h 1414469"/>
                <a:gd name="connsiteX19" fmla="*/ 1711388 w 1899734"/>
                <a:gd name="connsiteY19" fmla="*/ 1414469 h 1414469"/>
                <a:gd name="connsiteX20" fmla="*/ 1540020 w 1899734"/>
                <a:gd name="connsiteY20" fmla="*/ 1403796 h 1414469"/>
                <a:gd name="connsiteX21" fmla="*/ 1402623 w 1899734"/>
                <a:gd name="connsiteY21" fmla="*/ 1385881 h 1414469"/>
                <a:gd name="connsiteX22" fmla="*/ 1308488 w 1899734"/>
                <a:gd name="connsiteY22" fmla="*/ 1377539 h 1414469"/>
                <a:gd name="connsiteX23" fmla="*/ 1232498 w 1899734"/>
                <a:gd name="connsiteY23" fmla="*/ 1343070 h 1414469"/>
                <a:gd name="connsiteX24" fmla="*/ 1176182 w 1899734"/>
                <a:gd name="connsiteY24" fmla="*/ 1305821 h 1414469"/>
                <a:gd name="connsiteX25" fmla="*/ 1137659 w 1899734"/>
                <a:gd name="connsiteY25" fmla="*/ 1291692 h 1414469"/>
                <a:gd name="connsiteX26" fmla="*/ 1086031 w 1899734"/>
                <a:gd name="connsiteY26" fmla="*/ 1264258 h 1414469"/>
                <a:gd name="connsiteX27" fmla="*/ 990861 w 1899734"/>
                <a:gd name="connsiteY27" fmla="*/ 1187052 h 1414469"/>
                <a:gd name="connsiteX28" fmla="*/ 937142 w 1899734"/>
                <a:gd name="connsiteY28" fmla="*/ 1106856 h 1414469"/>
                <a:gd name="connsiteX29" fmla="*/ 857286 w 1899734"/>
                <a:gd name="connsiteY29" fmla="*/ 876820 h 1414469"/>
                <a:gd name="connsiteX30" fmla="*/ 827195 w 1899734"/>
                <a:gd name="connsiteY30" fmla="*/ 778756 h 1414469"/>
                <a:gd name="connsiteX31" fmla="*/ 797106 w 1899734"/>
                <a:gd name="connsiteY31" fmla="*/ 684800 h 1414469"/>
                <a:gd name="connsiteX32" fmla="*/ 782522 w 1899734"/>
                <a:gd name="connsiteY32" fmla="*/ 593742 h 1414469"/>
                <a:gd name="connsiteX33" fmla="*/ 745316 w 1899734"/>
                <a:gd name="connsiteY33" fmla="*/ 482893 h 1414469"/>
                <a:gd name="connsiteX34" fmla="*/ 695503 w 1899734"/>
                <a:gd name="connsiteY34" fmla="*/ 400620 h 1414469"/>
                <a:gd name="connsiteX35" fmla="*/ 656244 w 1899734"/>
                <a:gd name="connsiteY35" fmla="*/ 332731 h 1414469"/>
                <a:gd name="connsiteX36" fmla="*/ 599793 w 1899734"/>
                <a:gd name="connsiteY36" fmla="*/ 275436 h 1414469"/>
                <a:gd name="connsiteX37" fmla="*/ 461386 w 1899734"/>
                <a:gd name="connsiteY37" fmla="*/ 216734 h 1414469"/>
                <a:gd name="connsiteX38" fmla="*/ 295525 w 1899734"/>
                <a:gd name="connsiteY38" fmla="*/ 177157 h 1414469"/>
                <a:gd name="connsiteX39" fmla="*/ 153299 w 1899734"/>
                <a:gd name="connsiteY39" fmla="*/ 160815 h 1414469"/>
                <a:gd name="connsiteX40" fmla="*/ 0 w 1899734"/>
                <a:gd name="connsiteY40" fmla="*/ 150141 h 1414469"/>
                <a:gd name="connsiteX41" fmla="*/ 2593 w 1899734"/>
                <a:gd name="connsiteY41" fmla="*/ 0 h 1414469"/>
                <a:gd name="connsiteX42" fmla="*/ 142627 w 1899734"/>
                <a:gd name="connsiteY42" fmla="*/ 22121 h 1414469"/>
                <a:gd name="connsiteX0" fmla="*/ 142627 w 1899734"/>
                <a:gd name="connsiteY0" fmla="*/ 22121 h 1414469"/>
                <a:gd name="connsiteX1" fmla="*/ 292414 w 1899734"/>
                <a:gd name="connsiteY1" fmla="*/ 35466 h 1414469"/>
                <a:gd name="connsiteX2" fmla="*/ 501981 w 1899734"/>
                <a:gd name="connsiteY2" fmla="*/ 70159 h 1414469"/>
                <a:gd name="connsiteX3" fmla="*/ 642063 w 1899734"/>
                <a:gd name="connsiteY3" fmla="*/ 113638 h 1414469"/>
                <a:gd name="connsiteX4" fmla="*/ 735535 w 1899734"/>
                <a:gd name="connsiteY4" fmla="*/ 155670 h 1414469"/>
                <a:gd name="connsiteX5" fmla="*/ 858438 w 1899734"/>
                <a:gd name="connsiteY5" fmla="*/ 247291 h 1414469"/>
                <a:gd name="connsiteX6" fmla="*/ 950946 w 1899734"/>
                <a:gd name="connsiteY6" fmla="*/ 375378 h 1414469"/>
                <a:gd name="connsiteX7" fmla="*/ 1000758 w 1899734"/>
                <a:gd name="connsiteY7" fmla="*/ 482117 h 1414469"/>
                <a:gd name="connsiteX8" fmla="*/ 1047011 w 1899734"/>
                <a:gd name="connsiteY8" fmla="*/ 620878 h 1414469"/>
                <a:gd name="connsiteX9" fmla="*/ 1107497 w 1899734"/>
                <a:gd name="connsiteY9" fmla="*/ 873495 h 1414469"/>
                <a:gd name="connsiteX10" fmla="*/ 1146635 w 1899734"/>
                <a:gd name="connsiteY10" fmla="*/ 1040719 h 1414469"/>
                <a:gd name="connsiteX11" fmla="*/ 1200004 w 1899734"/>
                <a:gd name="connsiteY11" fmla="*/ 1143901 h 1414469"/>
                <a:gd name="connsiteX12" fmla="*/ 1278280 w 1899734"/>
                <a:gd name="connsiteY12" fmla="*/ 1207944 h 1414469"/>
                <a:gd name="connsiteX13" fmla="*/ 1342323 w 1899734"/>
                <a:gd name="connsiteY13" fmla="*/ 1250640 h 1414469"/>
                <a:gd name="connsiteX14" fmla="*/ 1406367 w 1899734"/>
                <a:gd name="connsiteY14" fmla="*/ 1268430 h 1414469"/>
                <a:gd name="connsiteX15" fmla="*/ 1516664 w 1899734"/>
                <a:gd name="connsiteY15" fmla="*/ 1279104 h 1414469"/>
                <a:gd name="connsiteX16" fmla="*/ 1890700 w 1899734"/>
                <a:gd name="connsiteY16" fmla="*/ 1281439 h 1414469"/>
                <a:gd name="connsiteX17" fmla="*/ 1890039 w 1899734"/>
                <a:gd name="connsiteY17" fmla="*/ 1342753 h 1414469"/>
                <a:gd name="connsiteX18" fmla="*/ 1899734 w 1899734"/>
                <a:gd name="connsiteY18" fmla="*/ 1413386 h 1414469"/>
                <a:gd name="connsiteX19" fmla="*/ 1711388 w 1899734"/>
                <a:gd name="connsiteY19" fmla="*/ 1414469 h 1414469"/>
                <a:gd name="connsiteX20" fmla="*/ 1540020 w 1899734"/>
                <a:gd name="connsiteY20" fmla="*/ 1403796 h 1414469"/>
                <a:gd name="connsiteX21" fmla="*/ 1402623 w 1899734"/>
                <a:gd name="connsiteY21" fmla="*/ 1385881 h 1414469"/>
                <a:gd name="connsiteX22" fmla="*/ 1308488 w 1899734"/>
                <a:gd name="connsiteY22" fmla="*/ 1369609 h 1414469"/>
                <a:gd name="connsiteX23" fmla="*/ 1232498 w 1899734"/>
                <a:gd name="connsiteY23" fmla="*/ 1343070 h 1414469"/>
                <a:gd name="connsiteX24" fmla="*/ 1176182 w 1899734"/>
                <a:gd name="connsiteY24" fmla="*/ 1305821 h 1414469"/>
                <a:gd name="connsiteX25" fmla="*/ 1137659 w 1899734"/>
                <a:gd name="connsiteY25" fmla="*/ 1291692 h 1414469"/>
                <a:gd name="connsiteX26" fmla="*/ 1086031 w 1899734"/>
                <a:gd name="connsiteY26" fmla="*/ 1264258 h 1414469"/>
                <a:gd name="connsiteX27" fmla="*/ 990861 w 1899734"/>
                <a:gd name="connsiteY27" fmla="*/ 1187052 h 1414469"/>
                <a:gd name="connsiteX28" fmla="*/ 937142 w 1899734"/>
                <a:gd name="connsiteY28" fmla="*/ 1106856 h 1414469"/>
                <a:gd name="connsiteX29" fmla="*/ 857286 w 1899734"/>
                <a:gd name="connsiteY29" fmla="*/ 876820 h 1414469"/>
                <a:gd name="connsiteX30" fmla="*/ 827195 w 1899734"/>
                <a:gd name="connsiteY30" fmla="*/ 778756 h 1414469"/>
                <a:gd name="connsiteX31" fmla="*/ 797106 w 1899734"/>
                <a:gd name="connsiteY31" fmla="*/ 684800 h 1414469"/>
                <a:gd name="connsiteX32" fmla="*/ 782522 w 1899734"/>
                <a:gd name="connsiteY32" fmla="*/ 593742 h 1414469"/>
                <a:gd name="connsiteX33" fmla="*/ 745316 w 1899734"/>
                <a:gd name="connsiteY33" fmla="*/ 482893 h 1414469"/>
                <a:gd name="connsiteX34" fmla="*/ 695503 w 1899734"/>
                <a:gd name="connsiteY34" fmla="*/ 400620 h 1414469"/>
                <a:gd name="connsiteX35" fmla="*/ 656244 w 1899734"/>
                <a:gd name="connsiteY35" fmla="*/ 332731 h 1414469"/>
                <a:gd name="connsiteX36" fmla="*/ 599793 w 1899734"/>
                <a:gd name="connsiteY36" fmla="*/ 275436 h 1414469"/>
                <a:gd name="connsiteX37" fmla="*/ 461386 w 1899734"/>
                <a:gd name="connsiteY37" fmla="*/ 216734 h 1414469"/>
                <a:gd name="connsiteX38" fmla="*/ 295525 w 1899734"/>
                <a:gd name="connsiteY38" fmla="*/ 177157 h 1414469"/>
                <a:gd name="connsiteX39" fmla="*/ 153299 w 1899734"/>
                <a:gd name="connsiteY39" fmla="*/ 160815 h 1414469"/>
                <a:gd name="connsiteX40" fmla="*/ 0 w 1899734"/>
                <a:gd name="connsiteY40" fmla="*/ 150141 h 1414469"/>
                <a:gd name="connsiteX41" fmla="*/ 2593 w 1899734"/>
                <a:gd name="connsiteY41" fmla="*/ 0 h 1414469"/>
                <a:gd name="connsiteX42" fmla="*/ 142627 w 1899734"/>
                <a:gd name="connsiteY42" fmla="*/ 22121 h 141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899734" h="1414469">
                  <a:moveTo>
                    <a:pt x="142627" y="22121"/>
                  </a:moveTo>
                  <a:lnTo>
                    <a:pt x="292414" y="35466"/>
                  </a:lnTo>
                  <a:lnTo>
                    <a:pt x="501981" y="70159"/>
                  </a:lnTo>
                  <a:lnTo>
                    <a:pt x="642063" y="113638"/>
                  </a:lnTo>
                  <a:lnTo>
                    <a:pt x="735535" y="155670"/>
                  </a:lnTo>
                  <a:lnTo>
                    <a:pt x="858438" y="247291"/>
                  </a:lnTo>
                  <a:lnTo>
                    <a:pt x="950946" y="375378"/>
                  </a:lnTo>
                  <a:lnTo>
                    <a:pt x="1000758" y="482117"/>
                  </a:lnTo>
                  <a:lnTo>
                    <a:pt x="1047011" y="620878"/>
                  </a:lnTo>
                  <a:lnTo>
                    <a:pt x="1107497" y="873495"/>
                  </a:lnTo>
                  <a:lnTo>
                    <a:pt x="1146635" y="1040719"/>
                  </a:lnTo>
                  <a:lnTo>
                    <a:pt x="1200004" y="1143901"/>
                  </a:lnTo>
                  <a:lnTo>
                    <a:pt x="1278280" y="1207944"/>
                  </a:lnTo>
                  <a:lnTo>
                    <a:pt x="1342323" y="1250640"/>
                  </a:lnTo>
                  <a:cubicBezTo>
                    <a:pt x="1362485" y="1254198"/>
                    <a:pt x="1386205" y="1264872"/>
                    <a:pt x="1406367" y="1268430"/>
                  </a:cubicBezTo>
                  <a:lnTo>
                    <a:pt x="1516664" y="1279104"/>
                  </a:lnTo>
                  <a:lnTo>
                    <a:pt x="1890700" y="1281439"/>
                  </a:lnTo>
                  <a:cubicBezTo>
                    <a:pt x="1890480" y="1301877"/>
                    <a:pt x="1890259" y="1322315"/>
                    <a:pt x="1890039" y="1342753"/>
                  </a:cubicBezTo>
                  <a:lnTo>
                    <a:pt x="1899734" y="1413386"/>
                  </a:lnTo>
                  <a:lnTo>
                    <a:pt x="1711388" y="1414469"/>
                  </a:lnTo>
                  <a:lnTo>
                    <a:pt x="1540020" y="1403796"/>
                  </a:lnTo>
                  <a:lnTo>
                    <a:pt x="1402623" y="1385881"/>
                  </a:lnTo>
                  <a:lnTo>
                    <a:pt x="1308488" y="1369609"/>
                  </a:lnTo>
                  <a:lnTo>
                    <a:pt x="1232498" y="1343070"/>
                  </a:lnTo>
                  <a:lnTo>
                    <a:pt x="1176182" y="1305821"/>
                  </a:lnTo>
                  <a:lnTo>
                    <a:pt x="1137659" y="1291692"/>
                  </a:lnTo>
                  <a:cubicBezTo>
                    <a:pt x="1120371" y="1278928"/>
                    <a:pt x="1105219" y="1278974"/>
                    <a:pt x="1086031" y="1264258"/>
                  </a:cubicBezTo>
                  <a:cubicBezTo>
                    <a:pt x="1066843" y="1249542"/>
                    <a:pt x="1020200" y="1226515"/>
                    <a:pt x="990861" y="1187052"/>
                  </a:cubicBezTo>
                  <a:lnTo>
                    <a:pt x="937142" y="1106856"/>
                  </a:lnTo>
                  <a:cubicBezTo>
                    <a:pt x="918166" y="1057044"/>
                    <a:pt x="876262" y="926632"/>
                    <a:pt x="857286" y="876820"/>
                  </a:cubicBezTo>
                  <a:lnTo>
                    <a:pt x="827195" y="778756"/>
                  </a:lnTo>
                  <a:cubicBezTo>
                    <a:pt x="817165" y="747437"/>
                    <a:pt x="843329" y="888883"/>
                    <a:pt x="797106" y="684800"/>
                  </a:cubicBezTo>
                  <a:cubicBezTo>
                    <a:pt x="757561" y="505030"/>
                    <a:pt x="808495" y="645107"/>
                    <a:pt x="782522" y="593742"/>
                  </a:cubicBezTo>
                  <a:cubicBezTo>
                    <a:pt x="759989" y="535040"/>
                    <a:pt x="767850" y="543929"/>
                    <a:pt x="745316" y="482893"/>
                  </a:cubicBezTo>
                  <a:lnTo>
                    <a:pt x="695503" y="400620"/>
                  </a:lnTo>
                  <a:cubicBezTo>
                    <a:pt x="682416" y="379547"/>
                    <a:pt x="669331" y="353804"/>
                    <a:pt x="656244" y="332731"/>
                  </a:cubicBezTo>
                  <a:lnTo>
                    <a:pt x="599793" y="275436"/>
                  </a:lnTo>
                  <a:cubicBezTo>
                    <a:pt x="567771" y="273064"/>
                    <a:pt x="494001" y="219106"/>
                    <a:pt x="461386" y="216734"/>
                  </a:cubicBezTo>
                  <a:lnTo>
                    <a:pt x="295525" y="177157"/>
                  </a:lnTo>
                  <a:cubicBezTo>
                    <a:pt x="277735" y="178343"/>
                    <a:pt x="182356" y="160222"/>
                    <a:pt x="153299" y="160815"/>
                  </a:cubicBezTo>
                  <a:lnTo>
                    <a:pt x="0" y="150141"/>
                  </a:lnTo>
                  <a:cubicBezTo>
                    <a:pt x="864" y="94646"/>
                    <a:pt x="1729" y="55495"/>
                    <a:pt x="2593" y="0"/>
                  </a:cubicBezTo>
                  <a:lnTo>
                    <a:pt x="142627" y="22121"/>
                  </a:lnTo>
                  <a:close/>
                </a:path>
              </a:pathLst>
            </a:custGeom>
            <a:gradFill>
              <a:gsLst>
                <a:gs pos="35000">
                  <a:srgbClr val="0070C0"/>
                </a:gs>
                <a:gs pos="100000">
                  <a:srgbClr val="FFFF00"/>
                </a:gs>
                <a:gs pos="66000">
                  <a:srgbClr val="FFFF00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>
                <a:latin typeface="Calibri"/>
                <a:cs typeface="Calibri"/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3680010" y="1364386"/>
              <a:ext cx="979786" cy="42301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  <p:sp>
          <p:nvSpPr>
            <p:cNvPr id="139" name="Arc 138"/>
            <p:cNvSpPr/>
            <p:nvPr/>
          </p:nvSpPr>
          <p:spPr bwMode="auto">
            <a:xfrm flipH="1">
              <a:off x="4040099" y="2453238"/>
              <a:ext cx="109926" cy="297980"/>
            </a:xfrm>
            <a:prstGeom prst="arc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350" b="1">
                <a:latin typeface="Calibri"/>
                <a:ea typeface="ＭＳ Ｐゴシック" charset="-128"/>
                <a:cs typeface="Calibri"/>
              </a:endParaRPr>
            </a:p>
          </p:txBody>
        </p:sp>
        <p:sp>
          <p:nvSpPr>
            <p:cNvPr id="140" name="Arc 139"/>
            <p:cNvSpPr/>
            <p:nvPr/>
          </p:nvSpPr>
          <p:spPr bwMode="auto">
            <a:xfrm>
              <a:off x="4177688" y="2479754"/>
              <a:ext cx="101707" cy="272856"/>
            </a:xfrm>
            <a:prstGeom prst="arc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en-US" sz="1350" b="1">
                <a:latin typeface="Calibri"/>
                <a:ea typeface="ＭＳ Ｐゴシック" charset="-128"/>
                <a:cs typeface="Calibri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3952996" y="2245437"/>
              <a:ext cx="446206" cy="3687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439223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Integration… </a:t>
            </a:r>
            <a:endParaRPr lang="en-US" b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38914" name="Picture 2" descr="GEM_conceptual_v2.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302" y="1136710"/>
            <a:ext cx="2225223" cy="184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557212" y="1281113"/>
            <a:ext cx="6103465" cy="46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marL="0" lvl="1" indent="-28575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Modeling &amp; data-research integration advancing within </a:t>
            </a:r>
            <a:r>
              <a:rPr lang="en-US" sz="1800" b="1">
                <a:solidFill>
                  <a:srgbClr val="FF0000"/>
                </a:solidFill>
                <a:latin typeface="Arial" charset="0"/>
                <a:cs typeface="Arial" charset="0"/>
              </a:rPr>
              <a:t>FCE LTER</a:t>
            </a:r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 program</a:t>
            </a:r>
          </a:p>
          <a:p>
            <a:pPr marL="0" lvl="1" indent="-28575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ELM: Ecosystem </a:t>
            </a:r>
            <a:r>
              <a:rPr lang="en-US" sz="1800" b="1">
                <a:solidFill>
                  <a:srgbClr val="FF0000"/>
                </a:solidFill>
                <a:latin typeface="Arial" charset="0"/>
                <a:cs typeface="Arial" charset="0"/>
              </a:rPr>
              <a:t>process integration</a:t>
            </a:r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 works        (but </a:t>
            </a:r>
            <a:r>
              <a:rPr lang="en-US" sz="1800" b="1">
                <a:solidFill>
                  <a:srgbClr val="FF0000"/>
                </a:solidFill>
                <a:latin typeface="Arial" charset="0"/>
                <a:cs typeface="Arial" charset="0"/>
              </a:rPr>
              <a:t>difficult</a:t>
            </a:r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: e.g., “funky” model vegetation can cascade to dynamics of soils, nutrients, …)</a:t>
            </a:r>
          </a:p>
          <a:p>
            <a:pPr marL="0" lvl="1" indent="-28575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1800" b="1">
                <a:latin typeface="Arial" charset="0"/>
                <a:cs typeface="Arial" charset="0"/>
              </a:rPr>
              <a:t>ELM: </a:t>
            </a:r>
            <a:r>
              <a:rPr lang="en-US" sz="1800" b="1">
                <a:solidFill>
                  <a:srgbClr val="FF0000"/>
                </a:solidFill>
                <a:latin typeface="Arial" charset="0"/>
                <a:cs typeface="Arial" charset="0"/>
              </a:rPr>
              <a:t>Extrapolate </a:t>
            </a:r>
            <a:r>
              <a:rPr lang="en-US" sz="1800" b="1">
                <a:latin typeface="Arial" charset="0"/>
                <a:cs typeface="Arial" charset="0"/>
              </a:rPr>
              <a:t>local-scale research </a:t>
            </a:r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understanding across heterogeneous landscapes &amp; multiple decades (aka spatio-temporal integration)</a:t>
            </a:r>
          </a:p>
          <a:p>
            <a:pPr marL="0" lvl="1" indent="-34290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/>
            </a:pPr>
            <a:endParaRPr lang="en-US" altLang="ja-JP" sz="18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lvl="1" indent="-34290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/>
            </a:pPr>
            <a:r>
              <a:rPr lang="en-US" altLang="ja-JP" sz="1800" b="1">
                <a:solidFill>
                  <a:srgbClr val="000000"/>
                </a:solidFill>
                <a:latin typeface="Arial" charset="0"/>
                <a:cs typeface="Arial" charset="0"/>
              </a:rPr>
              <a:t>FCE: </a:t>
            </a:r>
            <a:r>
              <a:rPr lang="en-US" altLang="ja-JP" sz="1800" b="1">
                <a:solidFill>
                  <a:srgbClr val="FF0000"/>
                </a:solidFill>
                <a:latin typeface="Arial" charset="0"/>
                <a:cs typeface="Arial" charset="0"/>
              </a:rPr>
              <a:t>Multi-model integration</a:t>
            </a:r>
            <a:r>
              <a:rPr lang="en-US" altLang="ja-JP" sz="1800" b="1">
                <a:solidFill>
                  <a:srgbClr val="000000"/>
                </a:solidFill>
                <a:latin typeface="Arial" charset="0"/>
                <a:cs typeface="Arial" charset="0"/>
              </a:rPr>
              <a:t>, with </a:t>
            </a:r>
            <a:r>
              <a:rPr lang="en-US" altLang="ja-JP" sz="1800" b="1">
                <a:latin typeface="Arial" charset="0"/>
                <a:cs typeface="Arial" charset="0"/>
              </a:rPr>
              <a:t>linking/learning </a:t>
            </a:r>
            <a:r>
              <a:rPr lang="en-US" altLang="ja-JP" sz="1800" b="1">
                <a:solidFill>
                  <a:srgbClr val="000000"/>
                </a:solidFill>
                <a:latin typeface="Arial" charset="0"/>
                <a:cs typeface="Arial" charset="0"/>
              </a:rPr>
              <a:t>among models of various scales and processes</a:t>
            </a:r>
            <a:endParaRPr lang="en-US" sz="18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lvl="1">
              <a:spcBef>
                <a:spcPct val="20000"/>
              </a:spcBef>
              <a:buClr>
                <a:schemeClr val="accent2"/>
              </a:buClr>
              <a:defRPr/>
            </a:pPr>
            <a:endParaRPr lang="en-US" sz="18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lvl="1" indent="-34290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/>
            </a:pPr>
            <a:r>
              <a:rPr lang="en-US" sz="1800" b="1">
                <a:solidFill>
                  <a:srgbClr val="FF0000"/>
                </a:solidFill>
                <a:latin typeface="Arial" charset="0"/>
                <a:cs typeface="Arial" charset="0"/>
              </a:rPr>
              <a:t>Iterative process</a:t>
            </a:r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, leading to improved models</a:t>
            </a:r>
            <a:r>
              <a:rPr lang="en-US" sz="1800" b="1">
                <a:solidFill>
                  <a:srgbClr val="FF0000"/>
                </a:solidFill>
                <a:latin typeface="Arial" charset="0"/>
                <a:cs typeface="Arial" charset="0"/>
              </a:rPr>
              <a:t>*</a:t>
            </a:r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, and to refined hypotheses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016" y="2885065"/>
            <a:ext cx="1963962" cy="262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0333" y="6080823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ctr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1600" b="1" i="1">
                <a:solidFill>
                  <a:srgbClr val="FF0000"/>
                </a:solidFill>
                <a:latin typeface="Arial" charset="0"/>
                <a:cs typeface="Arial" charset="0"/>
              </a:rPr>
              <a:t>*</a:t>
            </a:r>
            <a:r>
              <a:rPr lang="en-US" sz="1600" b="1" i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b="1" i="1">
                <a:solidFill>
                  <a:srgbClr val="000000"/>
                </a:solidFill>
                <a:latin typeface="Arial" charset="0"/>
                <a:cs typeface="Arial" charset="0"/>
              </a:rPr>
              <a:t>All models are wrong, but some are useful.</a:t>
            </a:r>
          </a:p>
        </p:txBody>
      </p:sp>
      <p:pic>
        <p:nvPicPr>
          <p:cNvPr id="7" name="Picture 12" descr="fcelogo300pp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194" y="1050513"/>
            <a:ext cx="393597" cy="30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ChangeArrowheads="1"/>
          </p:cNvSpPr>
          <p:nvPr/>
        </p:nvSpPr>
        <p:spPr bwMode="auto">
          <a:xfrm>
            <a:off x="2752725" y="652463"/>
            <a:ext cx="3552825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marL="0" lvl="1" algn="ctr">
              <a:spcBef>
                <a:spcPct val="20000"/>
              </a:spcBef>
              <a:buClr>
                <a:schemeClr val="accent2"/>
              </a:buClr>
            </a:pPr>
            <a:r>
              <a:rPr lang="en-US" sz="1800" b="1" i="1">
                <a:solidFill>
                  <a:srgbClr val="0000FF"/>
                </a:solidFill>
                <a:latin typeface="Arial" charset="0"/>
                <a:cs typeface="Arial" charset="0"/>
              </a:rPr>
              <a:t>…. End of meeting – sail away!</a:t>
            </a:r>
          </a:p>
          <a:p>
            <a:pPr indent="-342900" algn="ctr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endParaRPr lang="en-US" sz="1800" b="1" i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40962" name="Group 1"/>
          <p:cNvGrpSpPr>
            <a:grpSpLocks/>
          </p:cNvGrpSpPr>
          <p:nvPr/>
        </p:nvGrpSpPr>
        <p:grpSpPr bwMode="auto">
          <a:xfrm>
            <a:off x="4143375" y="5275263"/>
            <a:ext cx="1033463" cy="1573212"/>
            <a:chOff x="6026794" y="4184650"/>
            <a:chExt cx="1370998" cy="2089150"/>
          </a:xfrm>
        </p:grpSpPr>
        <p:pic>
          <p:nvPicPr>
            <p:cNvPr id="40964" name="Picture 2" descr="EcoLandModLogo_border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794" y="5749866"/>
              <a:ext cx="1313253" cy="50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5" name="Picture 9" descr="EphyraSailing_edited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9423" y="4189904"/>
              <a:ext cx="1134481" cy="156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66" name="Rectangle 7"/>
            <p:cNvSpPr>
              <a:spLocks noChangeArrowheads="1"/>
            </p:cNvSpPr>
            <p:nvPr/>
          </p:nvSpPr>
          <p:spPr bwMode="auto">
            <a:xfrm>
              <a:off x="6047412" y="4184650"/>
              <a:ext cx="1350380" cy="2089150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EphyraSail_shor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44414" y="1584855"/>
            <a:ext cx="5780021" cy="325126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ELM Design: </a:t>
            </a:r>
            <a:b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Integrating ecological interactions</a:t>
            </a:r>
            <a:endParaRPr lang="en-US" b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9458" name="Picture 2" descr="GEM_conceptual_v2.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1747838"/>
            <a:ext cx="4524375" cy="37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574675" y="2249488"/>
            <a:ext cx="4037013" cy="279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marL="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Ecosystem model, </a:t>
            </a:r>
            <a:r>
              <a:rPr lang="en-US" sz="1800" b="1">
                <a:solidFill>
                  <a:srgbClr val="FF0000"/>
                </a:solidFill>
                <a:latin typeface="Arial" charset="0"/>
                <a:cs typeface="Arial" charset="0"/>
              </a:rPr>
              <a:t>integrating</a:t>
            </a:r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 dynamic processes of hydrology, biogeochemistry, &amp; plant biology</a:t>
            </a:r>
          </a:p>
          <a:p>
            <a:pPr marL="0" lvl="1" indent="-285750">
              <a:spcBef>
                <a:spcPct val="20000"/>
              </a:spcBef>
              <a:buFont typeface="Arial" charset="0"/>
              <a:buChar char="•"/>
            </a:pPr>
            <a:endParaRPr lang="en-US" sz="18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Arrows denote flows of carbon, water, &amp; phosphorus, and information </a:t>
            </a:r>
            <a:r>
              <a:rPr lang="en-US" sz="1800" b="1">
                <a:solidFill>
                  <a:srgbClr val="FF0000"/>
                </a:solidFill>
                <a:latin typeface="Arial" charset="0"/>
                <a:cs typeface="Arial" charset="0"/>
              </a:rPr>
              <a:t>feedbacks</a:t>
            </a:r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 among modules</a:t>
            </a:r>
            <a:endParaRPr lang="en-US" altLang="ja-JP" sz="18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indent="-34290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endParaRPr lang="en-US" sz="20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ChangeArrowheads="1"/>
          </p:cNvSpPr>
          <p:nvPr/>
        </p:nvSpPr>
        <p:spPr bwMode="auto">
          <a:xfrm>
            <a:off x="685800" y="3810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Helvetica" charset="0"/>
              </a:rPr>
              <a:t>ELM Design: </a:t>
            </a:r>
            <a:br>
              <a:rPr lang="en-US" sz="2400" b="1">
                <a:solidFill>
                  <a:srgbClr val="000000"/>
                </a:solidFill>
                <a:latin typeface="Helvetica" charset="0"/>
              </a:rPr>
            </a:br>
            <a:r>
              <a:rPr lang="en-US" sz="2400" b="1">
                <a:solidFill>
                  <a:schemeClr val="tx2"/>
                </a:solidFill>
                <a:latin typeface="Helvetica" charset="0"/>
              </a:rPr>
              <a:t>Pattern-process spatial interactions</a:t>
            </a:r>
          </a:p>
        </p:txBody>
      </p:sp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39850"/>
            <a:ext cx="36830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4597400" y="1933575"/>
            <a:ext cx="4330700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marL="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Landscape </a:t>
            </a:r>
            <a:r>
              <a:rPr lang="en-US" sz="1800" b="1" i="1">
                <a:solidFill>
                  <a:srgbClr val="FF0000"/>
                </a:solidFill>
                <a:latin typeface="Arial" charset="0"/>
                <a:cs typeface="Arial" charset="0"/>
              </a:rPr>
              <a:t>pattern</a:t>
            </a:r>
            <a:r>
              <a:rPr lang="en-US" sz="1800" b="1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(of habitats) affects local ecosystem </a:t>
            </a:r>
            <a:r>
              <a:rPr lang="en-US" sz="1800" b="1" i="1">
                <a:solidFill>
                  <a:srgbClr val="FF0000"/>
                </a:solidFill>
                <a:latin typeface="Arial" charset="0"/>
                <a:cs typeface="Arial" charset="0"/>
              </a:rPr>
              <a:t>processes</a:t>
            </a:r>
          </a:p>
          <a:p>
            <a:pPr marL="0" lvl="1" indent="-285750">
              <a:spcBef>
                <a:spcPct val="20000"/>
              </a:spcBef>
              <a:buFont typeface="Arial" charset="0"/>
              <a:buChar char="•"/>
            </a:pPr>
            <a:endParaRPr lang="en-US" sz="18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1800" b="1" i="1">
                <a:solidFill>
                  <a:srgbClr val="FF0000"/>
                </a:solidFill>
                <a:latin typeface="Arial" charset="0"/>
                <a:cs typeface="Arial" charset="0"/>
              </a:rPr>
              <a:t>Processes</a:t>
            </a:r>
            <a:r>
              <a:rPr lang="en-US" sz="1800" b="1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affect landscape </a:t>
            </a:r>
            <a:r>
              <a:rPr lang="en-US" sz="1800" b="1" i="1">
                <a:solidFill>
                  <a:srgbClr val="FF0000"/>
                </a:solidFill>
                <a:latin typeface="Arial" charset="0"/>
                <a:cs typeface="Arial" charset="0"/>
              </a:rPr>
              <a:t>pattern</a:t>
            </a:r>
            <a:r>
              <a:rPr lang="en-US" sz="1800" b="1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1800" b="1">
                <a:solidFill>
                  <a:srgbClr val="000000"/>
                </a:solidFill>
                <a:latin typeface="Arial" charset="0"/>
                <a:cs typeface="Arial" charset="0"/>
              </a:rPr>
              <a:t>(via habitat succession)</a:t>
            </a:r>
          </a:p>
          <a:p>
            <a:pPr marL="0" lvl="1" indent="-285750">
              <a:spcBef>
                <a:spcPct val="20000"/>
              </a:spcBef>
              <a:buFont typeface="Arial" charset="0"/>
              <a:buChar char="•"/>
            </a:pPr>
            <a:endParaRPr lang="en-US" altLang="ja-JP" sz="18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altLang="ja-JP" sz="1800" b="1">
                <a:solidFill>
                  <a:srgbClr val="000000"/>
                </a:solidFill>
                <a:latin typeface="Arial" charset="0"/>
                <a:cs typeface="Arial" charset="0"/>
              </a:rPr>
              <a:t>Canals represented by exact vectors, dynamic </a:t>
            </a:r>
            <a:r>
              <a:rPr lang="en-US" altLang="ja-JP" sz="1800" b="1">
                <a:solidFill>
                  <a:srgbClr val="FF0000"/>
                </a:solidFill>
                <a:latin typeface="Arial" charset="0"/>
                <a:cs typeface="Arial" charset="0"/>
              </a:rPr>
              <a:t>canal-marsh</a:t>
            </a:r>
            <a:r>
              <a:rPr lang="en-US" altLang="ja-JP" sz="1800" b="1">
                <a:solidFill>
                  <a:srgbClr val="000000"/>
                </a:solidFill>
                <a:latin typeface="Arial" charset="0"/>
                <a:cs typeface="Arial" charset="0"/>
              </a:rPr>
              <a:t> interactions; managed flows at point water </a:t>
            </a:r>
            <a:r>
              <a:rPr lang="en-US" altLang="ja-JP" sz="1800" b="1">
                <a:solidFill>
                  <a:srgbClr val="FF0000"/>
                </a:solidFill>
                <a:latin typeface="Arial" charset="0"/>
                <a:cs typeface="Arial" charset="0"/>
              </a:rPr>
              <a:t>control</a:t>
            </a:r>
            <a:r>
              <a:rPr lang="en-US" altLang="ja-JP" sz="1800" b="1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altLang="ja-JP" sz="1800" b="1">
                <a:solidFill>
                  <a:srgbClr val="FF0000"/>
                </a:solidFill>
                <a:latin typeface="Arial" charset="0"/>
                <a:cs typeface="Arial" charset="0"/>
              </a:rPr>
              <a:t>structures</a:t>
            </a:r>
          </a:p>
          <a:p>
            <a:pPr marL="0" lvl="1" indent="-285750">
              <a:spcBef>
                <a:spcPct val="20000"/>
              </a:spcBef>
              <a:buFont typeface="Arial" charset="0"/>
              <a:buChar char="•"/>
            </a:pPr>
            <a:endParaRPr lang="en-US" altLang="ja-JP" sz="18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altLang="ja-JP" sz="1800" b="1">
                <a:solidFill>
                  <a:srgbClr val="000000"/>
                </a:solidFill>
                <a:latin typeface="Arial" charset="0"/>
                <a:cs typeface="Arial" charset="0"/>
              </a:rPr>
              <a:t>Integrated </a:t>
            </a:r>
            <a:r>
              <a:rPr lang="en-US" altLang="ja-JP" sz="1800" b="1">
                <a:solidFill>
                  <a:srgbClr val="FF0000"/>
                </a:solidFill>
                <a:latin typeface="Arial" charset="0"/>
                <a:cs typeface="Arial" charset="0"/>
              </a:rPr>
              <a:t>surface-ground water</a:t>
            </a:r>
            <a:r>
              <a:rPr lang="en-US" altLang="ja-JP" sz="1800" b="1">
                <a:solidFill>
                  <a:srgbClr val="000000"/>
                </a:solidFill>
                <a:latin typeface="Arial" charset="0"/>
                <a:cs typeface="Arial" charset="0"/>
              </a:rPr>
              <a:t> exchanges</a:t>
            </a:r>
          </a:p>
          <a:p>
            <a:pPr>
              <a:spcBef>
                <a:spcPct val="20000"/>
              </a:spcBef>
              <a:buClr>
                <a:schemeClr val="accent2"/>
              </a:buClr>
            </a:pPr>
            <a:endParaRPr lang="en-US" sz="20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ChangeArrowheads="1"/>
          </p:cNvSpPr>
          <p:nvPr/>
        </p:nvSpPr>
        <p:spPr bwMode="auto">
          <a:xfrm>
            <a:off x="685800" y="217488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/>
          <a:p>
            <a:pPr algn="ctr"/>
            <a:r>
              <a:rPr lang="en-US" sz="2400" b="1">
                <a:solidFill>
                  <a:schemeClr val="tx2"/>
                </a:solidFill>
                <a:latin typeface="Helvetica" charset="0"/>
              </a:rPr>
              <a:t>ELM skill assessments</a:t>
            </a:r>
            <a:endParaRPr lang="en-US" sz="2000" b="1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6678613" y="2995613"/>
            <a:ext cx="0" cy="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766763" y="1119188"/>
            <a:ext cx="7818437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marL="285750" indent="-285750">
              <a:spcBef>
                <a:spcPts val="1000"/>
              </a:spcBef>
              <a:buFont typeface="Wingdings" charset="0"/>
              <a:buChar char="§"/>
              <a:defRPr/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Calibration/validation</a:t>
            </a:r>
            <a:r>
              <a:rPr lang="en-US" sz="1800" b="1">
                <a:latin typeface="Arial" charset="0"/>
              </a:rPr>
              <a:t> (decadal history-matching) statistics</a:t>
            </a:r>
          </a:p>
          <a:p>
            <a:pPr marL="800100" lvl="1" indent="-342900">
              <a:spcBef>
                <a:spcPts val="1000"/>
              </a:spcBef>
              <a:buFont typeface="Wingdings" charset="0"/>
              <a:buChar char="§"/>
              <a:defRPr/>
            </a:pPr>
            <a:r>
              <a:rPr lang="en-US" sz="1600" b="1">
                <a:latin typeface="Arial" charset="0"/>
              </a:rPr>
              <a:t>Marsh stage (median, 82 stations): bias= 0 cm; NS Efficiency= 0.61</a:t>
            </a:r>
            <a:r>
              <a:rPr lang="en-US" altLang="ja-JP" sz="1800">
                <a:latin typeface="Arial" charset="0"/>
              </a:rPr>
              <a:t> </a:t>
            </a:r>
          </a:p>
          <a:p>
            <a:pPr marL="800100" lvl="1" indent="-342900">
              <a:spcBef>
                <a:spcPts val="1000"/>
              </a:spcBef>
              <a:buFont typeface="Wingdings" charset="0"/>
              <a:buChar char="§"/>
              <a:defRPr/>
            </a:pPr>
            <a:r>
              <a:rPr lang="en-US" sz="1600" b="1">
                <a:latin typeface="Arial" charset="0"/>
              </a:rPr>
              <a:t>Water quality bias (median, 78 stations):</a:t>
            </a:r>
          </a:p>
          <a:p>
            <a:pPr marL="1257300" lvl="2" indent="-342900">
              <a:spcBef>
                <a:spcPts val="1000"/>
              </a:spcBef>
              <a:buFont typeface="Wingdings" charset="0"/>
              <a:buChar char="§"/>
              <a:defRPr/>
            </a:pPr>
            <a:r>
              <a:rPr lang="en-US" sz="1600" b="1">
                <a:latin typeface="Arial" charset="0"/>
              </a:rPr>
              <a:t>Phosphorus: marsh= 0 mg</a:t>
            </a:r>
            <a:r>
              <a:rPr lang="en-US" sz="1600" b="1"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1600" b="1">
                <a:latin typeface="Arial" charset="0"/>
                <a:sym typeface="Wingdings" charset="0"/>
              </a:rPr>
              <a:t>L</a:t>
            </a:r>
            <a:r>
              <a:rPr lang="en-US" sz="1600" b="1" baseline="30000">
                <a:latin typeface="Arial" charset="0"/>
                <a:sym typeface="Wingdings" charset="0"/>
              </a:rPr>
              <a:t>-1</a:t>
            </a:r>
            <a:r>
              <a:rPr lang="en-US" sz="1600" b="1">
                <a:latin typeface="Arial" charset="0"/>
                <a:sym typeface="Wingdings" charset="0"/>
              </a:rPr>
              <a:t>; canals= 0 </a:t>
            </a:r>
            <a:r>
              <a:rPr lang="en-US" sz="1600" b="1">
                <a:latin typeface="Arial" charset="0"/>
              </a:rPr>
              <a:t>mg</a:t>
            </a:r>
            <a:r>
              <a:rPr lang="en-US" sz="1600" b="1"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1600" b="1">
                <a:latin typeface="Arial" charset="0"/>
                <a:sym typeface="Wingdings" charset="0"/>
              </a:rPr>
              <a:t>L</a:t>
            </a:r>
            <a:r>
              <a:rPr lang="en-US" sz="1600" b="1" baseline="30000">
                <a:latin typeface="Arial" charset="0"/>
                <a:sym typeface="Wingdings" charset="0"/>
              </a:rPr>
              <a:t>-1</a:t>
            </a:r>
            <a:r>
              <a:rPr lang="en-US" altLang="ja-JP" sz="1600">
                <a:latin typeface="Arial" charset="0"/>
              </a:rPr>
              <a:t> </a:t>
            </a:r>
          </a:p>
          <a:p>
            <a:pPr marL="1257300" lvl="2" indent="-342900">
              <a:spcBef>
                <a:spcPts val="1000"/>
              </a:spcBef>
              <a:buFont typeface="Wingdings" charset="0"/>
              <a:buChar char="§"/>
              <a:defRPr/>
            </a:pPr>
            <a:r>
              <a:rPr lang="en-US" sz="1600" b="1">
                <a:latin typeface="Arial" charset="0"/>
              </a:rPr>
              <a:t>Chloride:        marsh= 8 mg</a:t>
            </a:r>
            <a:r>
              <a:rPr lang="en-US" sz="1600" b="1"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1600" b="1">
                <a:latin typeface="Arial" charset="0"/>
                <a:sym typeface="Wingdings" charset="0"/>
              </a:rPr>
              <a:t>L</a:t>
            </a:r>
            <a:r>
              <a:rPr lang="en-US" sz="1600" b="1" baseline="30000">
                <a:latin typeface="Arial" charset="0"/>
                <a:sym typeface="Wingdings" charset="0"/>
              </a:rPr>
              <a:t>-1</a:t>
            </a:r>
            <a:r>
              <a:rPr lang="en-US" sz="1600" b="1">
                <a:latin typeface="Arial" charset="0"/>
                <a:sym typeface="Wingdings" charset="0"/>
              </a:rPr>
              <a:t>; canals=</a:t>
            </a:r>
            <a:r>
              <a:rPr lang="en-US" sz="1600">
                <a:latin typeface="Arial" charset="0"/>
                <a:sym typeface="Wingdings" charset="0"/>
              </a:rPr>
              <a:t> </a:t>
            </a:r>
            <a:r>
              <a:rPr lang="en-US" sz="1600" b="1">
                <a:latin typeface="Arial" charset="0"/>
                <a:sym typeface="Wingdings" charset="0"/>
              </a:rPr>
              <a:t>13</a:t>
            </a:r>
            <a:r>
              <a:rPr lang="en-US" sz="1600">
                <a:latin typeface="Arial" charset="0"/>
                <a:sym typeface="Wingdings" charset="0"/>
              </a:rPr>
              <a:t> </a:t>
            </a:r>
            <a:r>
              <a:rPr lang="en-US" sz="1600" b="1">
                <a:latin typeface="Arial" charset="0"/>
              </a:rPr>
              <a:t>mg</a:t>
            </a:r>
            <a:r>
              <a:rPr lang="en-US" sz="1600" b="1"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1600" b="1">
                <a:latin typeface="Arial" charset="0"/>
                <a:sym typeface="Wingdings" charset="0"/>
              </a:rPr>
              <a:t>L</a:t>
            </a:r>
            <a:r>
              <a:rPr lang="en-US" sz="1600" b="1" baseline="30000">
                <a:latin typeface="Arial" charset="0"/>
                <a:sym typeface="Wingdings" charset="0"/>
              </a:rPr>
              <a:t>-1</a:t>
            </a:r>
            <a:r>
              <a:rPr lang="en-US" altLang="ja-JP" sz="1600">
                <a:latin typeface="Arial" charset="0"/>
              </a:rPr>
              <a:t> </a:t>
            </a:r>
          </a:p>
          <a:p>
            <a:pPr marL="1257300" lvl="2" indent="-342900">
              <a:spcBef>
                <a:spcPts val="1000"/>
              </a:spcBef>
              <a:buFont typeface="Wingdings" charset="0"/>
              <a:buChar char="§"/>
              <a:defRPr/>
            </a:pPr>
            <a:r>
              <a:rPr lang="en-US" sz="1600" b="1">
                <a:latin typeface="Arial" charset="0"/>
              </a:rPr>
              <a:t>Sulfate:           marsh= 0 mg</a:t>
            </a:r>
            <a:r>
              <a:rPr lang="en-US" sz="1600" b="1"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1600" b="1">
                <a:latin typeface="Arial" charset="0"/>
                <a:sym typeface="Wingdings" charset="0"/>
              </a:rPr>
              <a:t>L</a:t>
            </a:r>
            <a:r>
              <a:rPr lang="en-US" sz="1600" b="1" baseline="30000">
                <a:latin typeface="Arial" charset="0"/>
                <a:sym typeface="Wingdings" charset="0"/>
              </a:rPr>
              <a:t>-1</a:t>
            </a:r>
            <a:r>
              <a:rPr lang="en-US" sz="1600" b="1">
                <a:latin typeface="Arial" charset="0"/>
                <a:sym typeface="Wingdings" charset="0"/>
              </a:rPr>
              <a:t>; canals= -2</a:t>
            </a:r>
            <a:r>
              <a:rPr lang="en-US" sz="1600">
                <a:latin typeface="Arial" charset="0"/>
                <a:sym typeface="Wingdings" charset="0"/>
              </a:rPr>
              <a:t> </a:t>
            </a:r>
            <a:r>
              <a:rPr lang="en-US" sz="1600" b="1">
                <a:latin typeface="Arial" charset="0"/>
              </a:rPr>
              <a:t>mg</a:t>
            </a:r>
            <a:r>
              <a:rPr lang="en-US" sz="1600" b="1"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US" sz="1600" b="1">
                <a:latin typeface="Arial" charset="0"/>
                <a:sym typeface="Wingdings" charset="0"/>
              </a:rPr>
              <a:t>L</a:t>
            </a:r>
            <a:r>
              <a:rPr lang="en-US" sz="1600" b="1" baseline="30000">
                <a:latin typeface="Arial" charset="0"/>
                <a:sym typeface="Wingdings" charset="0"/>
              </a:rPr>
              <a:t>-1</a:t>
            </a:r>
            <a:r>
              <a:rPr lang="en-US" altLang="ja-JP" sz="1600">
                <a:latin typeface="Arial" charset="0"/>
              </a:rPr>
              <a:t>  </a:t>
            </a:r>
          </a:p>
          <a:p>
            <a:pPr marL="800100" lvl="1" indent="-342900">
              <a:spcBef>
                <a:spcPts val="1000"/>
              </a:spcBef>
              <a:buFont typeface="Wingdings" charset="0"/>
              <a:buChar char="§"/>
              <a:defRPr/>
            </a:pPr>
            <a:r>
              <a:rPr lang="en-US" altLang="ja-JP" sz="1600" b="1">
                <a:latin typeface="Arial" charset="0"/>
              </a:rPr>
              <a:t>Other ecological metrics</a:t>
            </a:r>
          </a:p>
          <a:p>
            <a:pPr marL="1257300" lvl="2" indent="-342900">
              <a:spcBef>
                <a:spcPts val="1000"/>
              </a:spcBef>
              <a:buFont typeface="Wingdings" charset="0"/>
              <a:buChar char="§"/>
              <a:defRPr/>
            </a:pPr>
            <a:r>
              <a:rPr lang="en-US" altLang="ja-JP" sz="1600" b="1">
                <a:latin typeface="Arial" charset="0"/>
              </a:rPr>
              <a:t>Range of analyses at multiple scales/regions (soil processes, succession of cattail, sawgrass, mangroves …)</a:t>
            </a:r>
          </a:p>
          <a:p>
            <a:pPr marL="342900" indent="-342900">
              <a:spcBef>
                <a:spcPts val="1000"/>
              </a:spcBef>
              <a:buFont typeface="Wingdings" charset="0"/>
              <a:buChar char="§"/>
              <a:defRPr/>
            </a:pPr>
            <a:r>
              <a:rPr lang="en-US" sz="1800" b="1">
                <a:solidFill>
                  <a:srgbClr val="FF0000"/>
                </a:solidFill>
                <a:latin typeface="Arial" charset="0"/>
              </a:rPr>
              <a:t>Peer reviews</a:t>
            </a:r>
            <a:r>
              <a:rPr lang="en-US" sz="1800" b="1">
                <a:latin typeface="Arial" charset="0"/>
              </a:rPr>
              <a:t> over past 20+ years</a:t>
            </a:r>
          </a:p>
          <a:p>
            <a:pPr marL="800100" lvl="1" indent="-342900">
              <a:spcBef>
                <a:spcPts val="1000"/>
              </a:spcBef>
              <a:buFont typeface="Wingdings" charset="0"/>
              <a:buChar char="§"/>
              <a:defRPr/>
            </a:pPr>
            <a:r>
              <a:rPr lang="en-US" sz="1600" b="1">
                <a:latin typeface="Arial" charset="0"/>
              </a:rPr>
              <a:t>Research journals (Ecol Model; Restor Ecol; Crit Rev Env Sci Tec; Sust Water Qual Ecol; …)  </a:t>
            </a:r>
          </a:p>
          <a:p>
            <a:pPr marL="800100" lvl="1" indent="-342900">
              <a:spcBef>
                <a:spcPts val="1000"/>
              </a:spcBef>
              <a:buFont typeface="Wingdings" charset="0"/>
              <a:buChar char="§"/>
              <a:defRPr/>
            </a:pPr>
            <a:r>
              <a:rPr lang="en-US" sz="1600" b="1">
                <a:latin typeface="Arial" charset="0"/>
              </a:rPr>
              <a:t>Applications for CERP (Independent Panel; Interagency Modeling Center)</a:t>
            </a:r>
          </a:p>
          <a:p>
            <a:pPr marL="1257300" lvl="2" indent="-342900">
              <a:spcBef>
                <a:spcPts val="1000"/>
              </a:spcBef>
              <a:buFont typeface="Wingdings" charset="0"/>
              <a:buChar char="§"/>
              <a:defRPr/>
            </a:pPr>
            <a:endParaRPr lang="en-US" altLang="ja-JP" sz="1600" b="1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0" descr="ELM500m_NosubRegApp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578" y="569333"/>
            <a:ext cx="2597361" cy="390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86"/>
          <p:cNvSpPr>
            <a:spLocks noChangeArrowheads="1"/>
          </p:cNvSpPr>
          <p:nvPr/>
        </p:nvSpPr>
        <p:spPr bwMode="auto">
          <a:xfrm>
            <a:off x="3556000" y="2794000"/>
            <a:ext cx="20447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/>
          <a:p>
            <a:pPr algn="ctr"/>
            <a:endParaRPr lang="en-US" sz="18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5603" name="Rectangle 3"/>
          <p:cNvSpPr txBox="1">
            <a:spLocks noChangeArrowheads="1"/>
          </p:cNvSpPr>
          <p:nvPr/>
        </p:nvSpPr>
        <p:spPr bwMode="auto">
          <a:xfrm>
            <a:off x="-1" y="406400"/>
            <a:ext cx="5232963" cy="907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810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400" b="1" i="1">
                <a:solidFill>
                  <a:srgbClr val="FF0000"/>
                </a:solidFill>
                <a:latin typeface="Arial" charset="0"/>
                <a:cs typeface="Arial" charset="0"/>
              </a:rPr>
              <a:t>ELM applications:</a:t>
            </a:r>
          </a:p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  <a:latin typeface="Arial" charset="0"/>
                <a:cs typeface="Arial" charset="0"/>
              </a:rPr>
              <a:t>Scenarios - water quality &amp; periphyton </a:t>
            </a:r>
          </a:p>
        </p:txBody>
      </p:sp>
      <p:pic>
        <p:nvPicPr>
          <p:cNvPr id="25604" name="Picture 1" descr="Everglades Foundation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387" y="5467208"/>
            <a:ext cx="1747838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2" descr="EcoLandModLogo_bord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893" y="5784755"/>
            <a:ext cx="1188763" cy="46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609486" y="1190397"/>
            <a:ext cx="3862388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</a:pPr>
            <a:r>
              <a:rPr lang="en-US" b="1" i="1">
                <a:latin typeface="Arial" charset="0"/>
                <a:cs typeface="Arial" charset="0"/>
              </a:rPr>
              <a:t>GEER </a:t>
            </a:r>
            <a:r>
              <a:rPr lang="en-US" b="1" i="1">
                <a:solidFill>
                  <a:srgbClr val="FF0000"/>
                </a:solidFill>
                <a:latin typeface="Arial" charset="0"/>
                <a:cs typeface="Arial" charset="0"/>
              </a:rPr>
              <a:t>2017</a:t>
            </a:r>
            <a:r>
              <a:rPr lang="en-US" b="1" i="1">
                <a:latin typeface="Arial" charset="0"/>
                <a:cs typeface="Arial" charset="0"/>
              </a:rPr>
              <a:t> session, </a:t>
            </a:r>
          </a:p>
          <a:p>
            <a:pPr marL="0" lvl="1">
              <a:spcBef>
                <a:spcPct val="20000"/>
              </a:spcBef>
            </a:pPr>
            <a:r>
              <a:rPr lang="en-US" b="1">
                <a:latin typeface="Arial" charset="0"/>
                <a:cs typeface="Arial" charset="0"/>
              </a:rPr>
              <a:t>Evelyn Gaiser, Melodie Naja, Daniel Childers, and Carl Fitz</a:t>
            </a:r>
          </a:p>
        </p:txBody>
      </p:sp>
      <p:pic>
        <p:nvPicPr>
          <p:cNvPr id="25607" name="Picture 1" descr="full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00" y="5129070"/>
            <a:ext cx="1627187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3" descr="FIULogo_H_CMYK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162" y="4587733"/>
            <a:ext cx="16097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1025" y="2004025"/>
            <a:ext cx="4483100" cy="51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810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  <a:latin typeface="Arial" charset="0"/>
                <a:cs typeface="Arial" charset="0"/>
              </a:rPr>
              <a:t>Scenarios - soils 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596451" y="2339052"/>
            <a:ext cx="3862388" cy="108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</a:pPr>
            <a:r>
              <a:rPr lang="en-US" b="1" i="1">
                <a:latin typeface="Arial" charset="0"/>
                <a:cs typeface="Arial" charset="0"/>
              </a:rPr>
              <a:t>GEER 2015 session, </a:t>
            </a:r>
          </a:p>
          <a:p>
            <a:pPr marL="0" lvl="1">
              <a:spcBef>
                <a:spcPct val="20000"/>
              </a:spcBef>
            </a:pPr>
            <a:r>
              <a:rPr lang="en-US" b="1">
                <a:latin typeface="Arial" charset="0"/>
                <a:cs typeface="Arial" charset="0"/>
              </a:rPr>
              <a:t>Todd Osborne, Carl Fitz, and Steve Davis </a:t>
            </a:r>
          </a:p>
          <a:p>
            <a:pPr marL="0" lvl="1">
              <a:spcBef>
                <a:spcPct val="20000"/>
              </a:spcBef>
            </a:pPr>
            <a:r>
              <a:rPr lang="en-US" b="1" i="1">
                <a:latin typeface="Arial" charset="0"/>
                <a:cs typeface="Arial" charset="0"/>
              </a:rPr>
              <a:t>Restoration Ecology  (</a:t>
            </a:r>
            <a:r>
              <a:rPr lang="en-US" b="1" i="1">
                <a:solidFill>
                  <a:srgbClr val="FF0000"/>
                </a:solidFill>
                <a:latin typeface="Arial" charset="0"/>
                <a:cs typeface="Arial" charset="0"/>
              </a:rPr>
              <a:t>2017</a:t>
            </a:r>
            <a:r>
              <a:rPr lang="en-US" b="1" i="1">
                <a:latin typeface="Arial" charset="0"/>
                <a:cs typeface="Arial" charset="0"/>
              </a:rPr>
              <a:t>) </a:t>
            </a:r>
          </a:p>
          <a:p>
            <a:pPr marL="0" lvl="1">
              <a:spcBef>
                <a:spcPct val="20000"/>
              </a:spcBef>
            </a:pPr>
            <a:r>
              <a:rPr lang="en-US" b="1" i="1">
                <a:latin typeface="Arial" charset="0"/>
                <a:cs typeface="Arial" charset="0"/>
              </a:rPr>
              <a:t>doi: 10.1111/rec.12496</a:t>
            </a:r>
          </a:p>
        </p:txBody>
      </p:sp>
      <p:pic>
        <p:nvPicPr>
          <p:cNvPr id="15" name="Picture 12" descr="UF_IFA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041" y="4577154"/>
            <a:ext cx="1428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9" descr="usg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203" y="5154131"/>
            <a:ext cx="1376362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0" y="3461088"/>
            <a:ext cx="4483100" cy="77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810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000" b="1">
                <a:solidFill>
                  <a:srgbClr val="000000"/>
                </a:solidFill>
                <a:latin typeface="Arial" charset="0"/>
                <a:cs typeface="Arial" charset="0"/>
              </a:rPr>
              <a:t>Scenarios - sulfate &amp; methylmercury distributions</a:t>
            </a:r>
            <a:endParaRPr lang="en-US" sz="18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596449" y="4138686"/>
            <a:ext cx="3700463" cy="177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</a:pPr>
            <a:r>
              <a:rPr lang="en-US" b="1" i="1">
                <a:latin typeface="Arial" charset="0"/>
                <a:cs typeface="Arial" charset="0"/>
              </a:rPr>
              <a:t>GEER </a:t>
            </a:r>
            <a:r>
              <a:rPr lang="en-US" b="1" i="1">
                <a:solidFill>
                  <a:srgbClr val="FF0000"/>
                </a:solidFill>
                <a:latin typeface="Arial" charset="0"/>
                <a:cs typeface="Arial" charset="0"/>
              </a:rPr>
              <a:t>2017</a:t>
            </a:r>
            <a:r>
              <a:rPr lang="en-US" b="1" i="1">
                <a:latin typeface="Arial" charset="0"/>
                <a:cs typeface="Arial" charset="0"/>
              </a:rPr>
              <a:t> session, </a:t>
            </a:r>
          </a:p>
          <a:p>
            <a:pPr marL="0" lvl="1">
              <a:spcBef>
                <a:spcPct val="20000"/>
              </a:spcBef>
            </a:pPr>
            <a:r>
              <a:rPr lang="en-US" b="1">
                <a:latin typeface="Arial" charset="0"/>
                <a:cs typeface="Arial" charset="0"/>
              </a:rPr>
              <a:t>William Orem, David Krabbenhoft, George Aiken, and Carl Fitz</a:t>
            </a:r>
          </a:p>
          <a:p>
            <a:pPr marL="0" lvl="1">
              <a:spcBef>
                <a:spcPct val="20000"/>
              </a:spcBef>
            </a:pPr>
            <a:endParaRPr lang="en-US" b="1" i="1">
              <a:latin typeface="Arial" charset="0"/>
              <a:cs typeface="Arial" charset="0"/>
            </a:endParaRPr>
          </a:p>
          <a:p>
            <a:pPr marL="0" lvl="1">
              <a:spcBef>
                <a:spcPct val="20000"/>
              </a:spcBef>
            </a:pPr>
            <a:r>
              <a:rPr lang="en-US" b="1" i="1">
                <a:latin typeface="Arial" charset="0"/>
                <a:cs typeface="Arial" charset="0"/>
              </a:rPr>
              <a:t>Related CERP ASR project w/ others: Sust Water Qual Ecol (2014) </a:t>
            </a:r>
          </a:p>
          <a:p>
            <a:pPr marL="0" lvl="1">
              <a:spcBef>
                <a:spcPct val="20000"/>
              </a:spcBef>
            </a:pPr>
            <a:r>
              <a:rPr lang="en-US" b="1" i="1">
                <a:latin typeface="Arial" charset="0"/>
                <a:cs typeface="Arial" charset="0"/>
              </a:rPr>
              <a:t>doi:10.1016/j.swaqe.2014.11.004</a:t>
            </a:r>
          </a:p>
        </p:txBody>
      </p:sp>
    </p:spTree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/>
          <p:cNvSpPr txBox="1">
            <a:spLocks noChangeArrowheads="1"/>
          </p:cNvSpPr>
          <p:nvPr/>
        </p:nvSpPr>
        <p:spPr bwMode="auto">
          <a:xfrm>
            <a:off x="0" y="406400"/>
            <a:ext cx="4732338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810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400" b="1" i="1">
                <a:solidFill>
                  <a:srgbClr val="FF0000"/>
                </a:solidFill>
                <a:latin typeface="Arial" charset="0"/>
                <a:cs typeface="Arial" charset="0"/>
              </a:rPr>
              <a:t>ELM application:</a:t>
            </a:r>
          </a:p>
          <a:p>
            <a:pPr>
              <a:spcBef>
                <a:spcPct val="20000"/>
              </a:spcBef>
            </a:pPr>
            <a:r>
              <a:rPr lang="en-US" altLang="ja-JP" sz="2000" b="1">
                <a:solidFill>
                  <a:srgbClr val="000000"/>
                </a:solidFill>
                <a:latin typeface="Arial" charset="0"/>
                <a:cs typeface="Arial" charset="0"/>
              </a:rPr>
              <a:t>Visioning the future: scenarios modeling of the Florida Coastal Everglades (FCE)</a:t>
            </a:r>
            <a:endParaRPr lang="en-US" sz="1800" b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1746" name="Rectangle 21"/>
          <p:cNvSpPr>
            <a:spLocks noChangeArrowheads="1"/>
          </p:cNvSpPr>
          <p:nvPr/>
        </p:nvSpPr>
        <p:spPr bwMode="auto">
          <a:xfrm>
            <a:off x="328613" y="2243138"/>
            <a:ext cx="4519612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>
              <a:spcBef>
                <a:spcPct val="20000"/>
              </a:spcBef>
            </a:pPr>
            <a:r>
              <a:rPr lang="en-US" b="1" i="1">
                <a:latin typeface="Arial" charset="0"/>
                <a:cs typeface="Arial" charset="0"/>
              </a:rPr>
              <a:t>Just submitted to Environmental Management;</a:t>
            </a:r>
          </a:p>
          <a:p>
            <a:pPr marL="0" lvl="1">
              <a:spcBef>
                <a:spcPct val="20000"/>
              </a:spcBef>
            </a:pPr>
            <a:r>
              <a:rPr lang="en-US" b="1">
                <a:latin typeface="Arial" charset="0"/>
                <a:cs typeface="Arial" charset="0"/>
              </a:rPr>
              <a:t>Hilary Flower, Mark Rains, and Carl Fitz;</a:t>
            </a:r>
            <a:r>
              <a:rPr lang="en-US" b="1" i="1">
                <a:latin typeface="Arial" charset="0"/>
                <a:cs typeface="Arial" charset="0"/>
              </a:rPr>
              <a:t>        </a:t>
            </a:r>
          </a:p>
          <a:p>
            <a:pPr marL="0" lvl="1">
              <a:spcBef>
                <a:spcPct val="20000"/>
              </a:spcBef>
            </a:pPr>
            <a:endParaRPr lang="en-US" b="1" i="1">
              <a:latin typeface="Arial" charset="0"/>
              <a:cs typeface="Arial" charset="0"/>
            </a:endParaRPr>
          </a:p>
          <a:p>
            <a:pPr marL="0" lvl="1">
              <a:spcBef>
                <a:spcPct val="20000"/>
              </a:spcBef>
            </a:pPr>
            <a:r>
              <a:rPr lang="en-US" b="1" i="1">
                <a:latin typeface="Arial" charset="0"/>
                <a:cs typeface="Arial" charset="0"/>
              </a:rPr>
              <a:t>SFWMM runs provided by Jayantha Obeysekera and Jenifer Barnes (SFWMD)</a:t>
            </a:r>
          </a:p>
        </p:txBody>
      </p:sp>
      <p:pic>
        <p:nvPicPr>
          <p:cNvPr id="31747" name="Picture 12" descr="fcelogo300pp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5135563"/>
            <a:ext cx="1068388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" descr="usf-v-gre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4168775"/>
            <a:ext cx="1063625" cy="746125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49" name="Group 20"/>
          <p:cNvGrpSpPr>
            <a:grpSpLocks/>
          </p:cNvGrpSpPr>
          <p:nvPr/>
        </p:nvGrpSpPr>
        <p:grpSpPr bwMode="auto">
          <a:xfrm>
            <a:off x="573088" y="4024313"/>
            <a:ext cx="1371600" cy="2089150"/>
            <a:chOff x="6026794" y="4184650"/>
            <a:chExt cx="1370998" cy="2089150"/>
          </a:xfrm>
        </p:grpSpPr>
        <p:pic>
          <p:nvPicPr>
            <p:cNvPr id="31760" name="Picture 2" descr="EcoLandModLogo_border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794" y="5749866"/>
              <a:ext cx="1313253" cy="509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61" name="Picture 9" descr="EphyraSailing_edited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9423" y="4189904"/>
              <a:ext cx="1134481" cy="156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2" name="Rectangle 7"/>
            <p:cNvSpPr>
              <a:spLocks noChangeArrowheads="1"/>
            </p:cNvSpPr>
            <p:nvPr/>
          </p:nvSpPr>
          <p:spPr bwMode="auto">
            <a:xfrm>
              <a:off x="6047412" y="4184650"/>
              <a:ext cx="1350380" cy="2089150"/>
            </a:xfrm>
            <a:prstGeom prst="rect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750" name="Group 13"/>
          <p:cNvGrpSpPr>
            <a:grpSpLocks/>
          </p:cNvGrpSpPr>
          <p:nvPr/>
        </p:nvGrpSpPr>
        <p:grpSpPr bwMode="auto">
          <a:xfrm>
            <a:off x="4857750" y="1171575"/>
            <a:ext cx="3668713" cy="3810000"/>
            <a:chOff x="4857139" y="1172232"/>
            <a:chExt cx="3668530" cy="3809753"/>
          </a:xfrm>
        </p:grpSpPr>
        <p:pic>
          <p:nvPicPr>
            <p:cNvPr id="31751" name="Picture 2" descr="CL_SLR_decRF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139" y="1189993"/>
              <a:ext cx="3615243" cy="311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2" name="Text Box 5"/>
            <p:cNvSpPr txBox="1">
              <a:spLocks noChangeArrowheads="1"/>
            </p:cNvSpPr>
            <p:nvPr/>
          </p:nvSpPr>
          <p:spPr bwMode="auto">
            <a:xfrm>
              <a:off x="5161726" y="4648921"/>
              <a:ext cx="308451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200" b="1">
                  <a:latin typeface="Arial" charset="0"/>
                </a:rPr>
                <a:t>Chloride incursions, 50cm SLRise</a:t>
              </a: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4907936" y="3818423"/>
              <a:ext cx="1230252" cy="82385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b="1">
                  <a:solidFill>
                    <a:srgbClr val="0000FF"/>
                  </a:solidFill>
                  <a:uFill>
                    <a:solidFill>
                      <a:schemeClr val="bg1"/>
                    </a:solidFill>
                  </a:uFill>
                  <a:latin typeface="Arial"/>
                </a:rPr>
                <a:t>Press from</a:t>
              </a:r>
            </a:p>
            <a:p>
              <a:pPr algn="ctr">
                <a:defRPr/>
              </a:pPr>
              <a:r>
                <a:rPr lang="en-US" b="1">
                  <a:solidFill>
                    <a:srgbClr val="0000FF"/>
                  </a:solidFill>
                  <a:uFill>
                    <a:solidFill>
                      <a:schemeClr val="bg1"/>
                    </a:solidFill>
                  </a:uFill>
                  <a:latin typeface="Arial"/>
                </a:rPr>
                <a:t>Sea Level Rise</a:t>
              </a: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7247795" y="1211917"/>
              <a:ext cx="1230252" cy="104609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 b="1">
                  <a:solidFill>
                    <a:srgbClr val="FF0000"/>
                  </a:solidFill>
                  <a:uFill>
                    <a:solidFill>
                      <a:schemeClr val="bg1"/>
                    </a:solidFill>
                  </a:uFill>
                  <a:latin typeface="Arial"/>
                </a:rPr>
                <a:t>Press/pulse from</a:t>
              </a:r>
            </a:p>
            <a:p>
              <a:pPr algn="ctr">
                <a:defRPr/>
              </a:pPr>
              <a:r>
                <a:rPr lang="en-US" b="1">
                  <a:solidFill>
                    <a:srgbClr val="FF0000"/>
                  </a:solidFill>
                  <a:uFill>
                    <a:solidFill>
                      <a:schemeClr val="bg1"/>
                    </a:solidFill>
                  </a:uFill>
                  <a:latin typeface="Arial"/>
                </a:rPr>
                <a:t>freshwater flows</a:t>
              </a:r>
            </a:p>
          </p:txBody>
        </p:sp>
        <p:cxnSp>
          <p:nvCxnSpPr>
            <p:cNvPr id="31755" name="Straight Connector 12"/>
            <p:cNvCxnSpPr>
              <a:cxnSpLocks noChangeShapeType="1"/>
            </p:cNvCxnSpPr>
            <p:nvPr/>
          </p:nvCxnSpPr>
          <p:spPr bwMode="auto">
            <a:xfrm flipH="1">
              <a:off x="6638037" y="1900437"/>
              <a:ext cx="493329" cy="634521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56" name="Straight Connector 15"/>
            <p:cNvCxnSpPr>
              <a:cxnSpLocks noChangeShapeType="1"/>
            </p:cNvCxnSpPr>
            <p:nvPr/>
          </p:nvCxnSpPr>
          <p:spPr bwMode="auto">
            <a:xfrm flipH="1">
              <a:off x="7549950" y="2832893"/>
              <a:ext cx="132032" cy="418623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56" name="Straight Connector 17"/>
            <p:cNvCxnSpPr>
              <a:cxnSpLocks noChangeShapeType="1"/>
            </p:cNvCxnSpPr>
            <p:nvPr/>
          </p:nvCxnSpPr>
          <p:spPr bwMode="auto">
            <a:xfrm flipV="1">
              <a:off x="5674897" y="2644403"/>
              <a:ext cx="844813" cy="419385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lg" len="med"/>
            </a:ln>
            <a:effectLst>
              <a:glow rad="101600">
                <a:schemeClr val="bg1">
                  <a:alpha val="75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857" name="Straight Connector 20"/>
            <p:cNvCxnSpPr>
              <a:cxnSpLocks noChangeShapeType="1"/>
            </p:cNvCxnSpPr>
            <p:nvPr/>
          </p:nvCxnSpPr>
          <p:spPr bwMode="auto">
            <a:xfrm flipH="1" flipV="1">
              <a:off x="7504363" y="3427890"/>
              <a:ext cx="17762" cy="523953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lg" len="med"/>
            </a:ln>
            <a:effectLst>
              <a:glow rad="101600">
                <a:schemeClr val="bg1">
                  <a:alpha val="75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759" name="Rectangle 20"/>
            <p:cNvSpPr>
              <a:spLocks noChangeArrowheads="1"/>
            </p:cNvSpPr>
            <p:nvPr/>
          </p:nvSpPr>
          <p:spPr bwMode="auto">
            <a:xfrm>
              <a:off x="4857856" y="1172232"/>
              <a:ext cx="3667813" cy="3809753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920"/>
            <a:ext cx="7772400" cy="9144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ELM application overview</a:t>
            </a:r>
            <a:endParaRPr lang="en-US" b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198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853045"/>
            <a:ext cx="7772400" cy="5392738"/>
          </a:xfrm>
        </p:spPr>
        <p:txBody>
          <a:bodyPr/>
          <a:lstStyle/>
          <a:p>
            <a:pPr>
              <a:defRPr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Compare landscape responses among </a:t>
            </a:r>
            <a:r>
              <a:rPr lang="en-US" b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36-yr </a:t>
            </a: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scenarios of </a:t>
            </a:r>
            <a:r>
              <a:rPr lang="en-US" b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climate change </a:t>
            </a: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and Sea Level Rise</a:t>
            </a:r>
            <a:r>
              <a:rPr lang="en-US" b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 (SLR)</a:t>
            </a:r>
            <a:endParaRPr lang="en-US" b="1">
              <a:latin typeface="Arial" charset="0"/>
              <a:ea typeface="ＭＳ Ｐゴシック" charset="0"/>
              <a:cs typeface="Arial" charset="0"/>
            </a:endParaRPr>
          </a:p>
          <a:p>
            <a:pPr>
              <a:defRPr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Climate-SLR bookends</a:t>
            </a:r>
          </a:p>
          <a:p>
            <a:pPr lvl="1">
              <a:defRPr/>
            </a:pPr>
            <a:r>
              <a:rPr lang="en-US" b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Existing</a:t>
            </a: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 condition Base</a:t>
            </a:r>
          </a:p>
          <a:p>
            <a:pPr lvl="1">
              <a:defRPr/>
            </a:pPr>
            <a:r>
              <a:rPr lang="en-US" b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Increase rain</a:t>
            </a: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 10%;   Increase temp 1.5°C &amp; pET 7%; Increase Initial sea level by 50cm</a:t>
            </a:r>
          </a:p>
          <a:p>
            <a:pPr lvl="1">
              <a:defRPr/>
            </a:pPr>
            <a:r>
              <a:rPr lang="en-US" b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Decrease rain</a:t>
            </a: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 10%;  Increase temp 1.5°C &amp; pET 7%; Increase Initial sea level by 50cm</a:t>
            </a:r>
          </a:p>
          <a:p>
            <a:pPr>
              <a:defRPr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Water management &amp; ecology</a:t>
            </a:r>
          </a:p>
          <a:p>
            <a:pPr lvl="1">
              <a:defRPr/>
            </a:pPr>
            <a:r>
              <a:rPr lang="en-US" b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SFWMM</a:t>
            </a: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 water management (Obeysekera &amp; Barnes, SFWMD) </a:t>
            </a:r>
          </a:p>
          <a:p>
            <a:pPr lvl="1">
              <a:defRPr/>
            </a:pPr>
            <a:r>
              <a:rPr lang="en-US" b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ELM</a:t>
            </a: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 driven by SFWMM (point) water control structures, then simulated finer scale hydrology and ecological dynamics </a:t>
            </a:r>
          </a:p>
          <a:p>
            <a:pPr>
              <a:defRPr/>
            </a:pP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Hydro-ecological Performance Measures</a:t>
            </a:r>
          </a:p>
          <a:p>
            <a:pPr lvl="1">
              <a:defRPr/>
            </a:pPr>
            <a:r>
              <a:rPr lang="en-US" b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Water </a:t>
            </a: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depths &amp; flow velocities</a:t>
            </a:r>
          </a:p>
          <a:p>
            <a:pPr lvl="1">
              <a:defRPr/>
            </a:pPr>
            <a:r>
              <a:rPr lang="en-US" b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Phosphorus &amp; chloride</a:t>
            </a:r>
            <a:r>
              <a:rPr lang="en-US" b="1">
                <a:latin typeface="Arial" charset="0"/>
                <a:ea typeface="ＭＳ Ｐゴシック" charset="0"/>
                <a:cs typeface="Arial" charset="0"/>
              </a:rPr>
              <a:t> concentrations </a:t>
            </a:r>
            <a:r>
              <a:rPr lang="en-US" b="1">
                <a:solidFill>
                  <a:schemeClr val="bg2"/>
                </a:solidFill>
                <a:latin typeface="Arial" charset="0"/>
                <a:ea typeface="ＭＳ Ｐゴシック" charset="0"/>
                <a:cs typeface="Arial" charset="0"/>
              </a:rPr>
              <a:t>(sulfate ignored here)</a:t>
            </a:r>
          </a:p>
          <a:p>
            <a:pPr lvl="1">
              <a:defRPr/>
            </a:pPr>
            <a:r>
              <a:rPr lang="en-US" b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Soil</a:t>
            </a: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processes</a:t>
            </a:r>
          </a:p>
          <a:p>
            <a:pPr lvl="1">
              <a:defRPr/>
            </a:pPr>
            <a:r>
              <a:rPr lang="en-US" b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Succession</a:t>
            </a:r>
            <a:r>
              <a:rPr lang="en-US" b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among habitats</a:t>
            </a:r>
          </a:p>
          <a:p>
            <a:pPr marL="457200" lvl="1" indent="0">
              <a:buFontTx/>
              <a:buNone/>
              <a:defRPr/>
            </a:pPr>
            <a:endParaRPr lang="en-US" b="1">
              <a:solidFill>
                <a:srgbClr val="FF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457200" lvl="1" indent="0">
              <a:buFontTx/>
              <a:buNone/>
              <a:defRPr/>
            </a:pPr>
            <a:endParaRPr lang="en-US" b="1"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defRPr/>
            </a:pPr>
            <a:endParaRPr lang="en-US" b="1"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Group 7"/>
          <p:cNvGrpSpPr>
            <a:grpSpLocks/>
          </p:cNvGrpSpPr>
          <p:nvPr/>
        </p:nvGrpSpPr>
        <p:grpSpPr bwMode="auto">
          <a:xfrm>
            <a:off x="1101725" y="876301"/>
            <a:ext cx="6904038" cy="5554660"/>
            <a:chOff x="1652195" y="722241"/>
            <a:chExt cx="7206447" cy="5798119"/>
          </a:xfrm>
        </p:grpSpPr>
        <p:pic>
          <p:nvPicPr>
            <p:cNvPr id="35843" name="Picture 10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195" y="739548"/>
              <a:ext cx="7206447" cy="576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Freeform: Shape 2"/>
            <p:cNvSpPr/>
            <p:nvPr/>
          </p:nvSpPr>
          <p:spPr>
            <a:xfrm>
              <a:off x="4964609" y="753725"/>
              <a:ext cx="2765591" cy="3380441"/>
            </a:xfrm>
            <a:custGeom>
              <a:avLst/>
              <a:gdLst>
                <a:gd name="connsiteX0" fmla="*/ 0 w 2766252"/>
                <a:gd name="connsiteY0" fmla="*/ 3380975 h 3380975"/>
                <a:gd name="connsiteX1" fmla="*/ 537882 w 2766252"/>
                <a:gd name="connsiteY1" fmla="*/ 2789304 h 3380975"/>
                <a:gd name="connsiteX2" fmla="*/ 991240 w 2766252"/>
                <a:gd name="connsiteY2" fmla="*/ 2259106 h 3380975"/>
                <a:gd name="connsiteX3" fmla="*/ 1344706 w 2766252"/>
                <a:gd name="connsiteY3" fmla="*/ 1582911 h 3380975"/>
                <a:gd name="connsiteX4" fmla="*/ 1636699 w 2766252"/>
                <a:gd name="connsiteY4" fmla="*/ 1167973 h 3380975"/>
                <a:gd name="connsiteX5" fmla="*/ 1913324 w 2766252"/>
                <a:gd name="connsiteY5" fmla="*/ 975873 h 3380975"/>
                <a:gd name="connsiteX6" fmla="*/ 2236053 w 2766252"/>
                <a:gd name="connsiteY6" fmla="*/ 737668 h 3380975"/>
                <a:gd name="connsiteX7" fmla="*/ 2589519 w 2766252"/>
                <a:gd name="connsiteY7" fmla="*/ 461042 h 3380975"/>
                <a:gd name="connsiteX8" fmla="*/ 2735516 w 2766252"/>
                <a:gd name="connsiteY8" fmla="*/ 284310 h 3380975"/>
                <a:gd name="connsiteX9" fmla="*/ 2758568 w 2766252"/>
                <a:gd name="connsiteY9" fmla="*/ 115261 h 3380975"/>
                <a:gd name="connsiteX10" fmla="*/ 2766252 w 2766252"/>
                <a:gd name="connsiteY10" fmla="*/ 0 h 33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66252" h="3380975">
                  <a:moveTo>
                    <a:pt x="0" y="3380975"/>
                  </a:moveTo>
                  <a:cubicBezTo>
                    <a:pt x="186337" y="3178628"/>
                    <a:pt x="372675" y="2976282"/>
                    <a:pt x="537882" y="2789304"/>
                  </a:cubicBezTo>
                  <a:cubicBezTo>
                    <a:pt x="703089" y="2602326"/>
                    <a:pt x="856769" y="2460171"/>
                    <a:pt x="991240" y="2259106"/>
                  </a:cubicBezTo>
                  <a:cubicBezTo>
                    <a:pt x="1125711" y="2058040"/>
                    <a:pt x="1237129" y="1764767"/>
                    <a:pt x="1344706" y="1582911"/>
                  </a:cubicBezTo>
                  <a:cubicBezTo>
                    <a:pt x="1452283" y="1401055"/>
                    <a:pt x="1541929" y="1269146"/>
                    <a:pt x="1636699" y="1167973"/>
                  </a:cubicBezTo>
                  <a:cubicBezTo>
                    <a:pt x="1731469" y="1066800"/>
                    <a:pt x="1813432" y="1047590"/>
                    <a:pt x="1913324" y="975873"/>
                  </a:cubicBezTo>
                  <a:cubicBezTo>
                    <a:pt x="2013216" y="904156"/>
                    <a:pt x="2123354" y="823473"/>
                    <a:pt x="2236053" y="737668"/>
                  </a:cubicBezTo>
                  <a:cubicBezTo>
                    <a:pt x="2348752" y="651863"/>
                    <a:pt x="2506275" y="536602"/>
                    <a:pt x="2589519" y="461042"/>
                  </a:cubicBezTo>
                  <a:cubicBezTo>
                    <a:pt x="2672763" y="385482"/>
                    <a:pt x="2707341" y="341940"/>
                    <a:pt x="2735516" y="284310"/>
                  </a:cubicBezTo>
                  <a:cubicBezTo>
                    <a:pt x="2763691" y="226680"/>
                    <a:pt x="2753445" y="162646"/>
                    <a:pt x="2758568" y="115261"/>
                  </a:cubicBezTo>
                  <a:cubicBezTo>
                    <a:pt x="2763691" y="67876"/>
                    <a:pt x="2764971" y="33938"/>
                    <a:pt x="2766252" y="0"/>
                  </a:cubicBezTo>
                </a:path>
              </a:pathLst>
            </a:custGeom>
            <a:noFill/>
            <a:ln w="57150">
              <a:solidFill>
                <a:srgbClr val="FFFFFF">
                  <a:alpha val="65098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35845" name="Rectangle 82"/>
            <p:cNvSpPr>
              <a:spLocks noChangeArrowheads="1"/>
            </p:cNvSpPr>
            <p:nvPr/>
          </p:nvSpPr>
          <p:spPr bwMode="auto">
            <a:xfrm>
              <a:off x="7267575" y="753735"/>
              <a:ext cx="1266825" cy="24665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82" name="Rectangle 82"/>
            <p:cNvSpPr>
              <a:spLocks noChangeArrowheads="1"/>
            </p:cNvSpPr>
            <p:nvPr/>
          </p:nvSpPr>
          <p:spPr bwMode="auto">
            <a:xfrm>
              <a:off x="7264574" y="2228525"/>
              <a:ext cx="1269289" cy="100750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n-US" altLang="en-US" b="1" dirty="0">
                <a:latin typeface="Calibri"/>
                <a:cs typeface="Calibri"/>
              </a:endParaRPr>
            </a:p>
          </p:txBody>
        </p:sp>
        <p:pic>
          <p:nvPicPr>
            <p:cNvPr id="35847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65" t="94829"/>
            <a:stretch>
              <a:fillRect/>
            </a:stretch>
          </p:blipFill>
          <p:spPr bwMode="auto">
            <a:xfrm>
              <a:off x="2730716" y="6224851"/>
              <a:ext cx="6104739" cy="295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8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6" t="71361" r="85333" b="992"/>
            <a:stretch>
              <a:fillRect/>
            </a:stretch>
          </p:blipFill>
          <p:spPr bwMode="auto">
            <a:xfrm>
              <a:off x="2025192" y="4871169"/>
              <a:ext cx="689649" cy="1580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9" name="Oval 8"/>
            <p:cNvSpPr>
              <a:spLocks noChangeArrowheads="1"/>
            </p:cNvSpPr>
            <p:nvPr/>
          </p:nvSpPr>
          <p:spPr bwMode="auto">
            <a:xfrm>
              <a:off x="4267200" y="3431627"/>
              <a:ext cx="46038" cy="46038"/>
            </a:xfrm>
            <a:prstGeom prst="ellipse">
              <a:avLst/>
            </a:prstGeom>
            <a:solidFill>
              <a:srgbClr val="00B8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850" name="Freeform 11"/>
            <p:cNvSpPr>
              <a:spLocks/>
            </p:cNvSpPr>
            <p:nvPr/>
          </p:nvSpPr>
          <p:spPr bwMode="auto">
            <a:xfrm>
              <a:off x="3255963" y="844002"/>
              <a:ext cx="2833687" cy="3316288"/>
            </a:xfrm>
            <a:custGeom>
              <a:avLst/>
              <a:gdLst>
                <a:gd name="T0" fmla="*/ 0 w 2833635"/>
                <a:gd name="T1" fmla="*/ 3319608 h 3315956"/>
                <a:gd name="T2" fmla="*/ 201011 w 2833635"/>
                <a:gd name="T3" fmla="*/ 3289430 h 3315956"/>
                <a:gd name="T4" fmla="*/ 532673 w 2833635"/>
                <a:gd name="T5" fmla="*/ 3158659 h 3315956"/>
                <a:gd name="T6" fmla="*/ 1055286 w 2833635"/>
                <a:gd name="T7" fmla="*/ 2907175 h 3315956"/>
                <a:gd name="T8" fmla="*/ 1899523 w 2833635"/>
                <a:gd name="T9" fmla="*/ 2384086 h 3315956"/>
                <a:gd name="T10" fmla="*/ 2412088 w 2833635"/>
                <a:gd name="T11" fmla="*/ 1730220 h 3315956"/>
                <a:gd name="T12" fmla="*/ 2834207 w 2833635"/>
                <a:gd name="T13" fmla="*/ 0 h 33159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33635" h="3315956">
                  <a:moveTo>
                    <a:pt x="0" y="3315956"/>
                  </a:moveTo>
                  <a:cubicBezTo>
                    <a:pt x="56103" y="3314281"/>
                    <a:pt x="112207" y="3312606"/>
                    <a:pt x="200967" y="3285811"/>
                  </a:cubicBezTo>
                  <a:cubicBezTo>
                    <a:pt x="289727" y="3259016"/>
                    <a:pt x="390212" y="3218822"/>
                    <a:pt x="532563" y="3155183"/>
                  </a:cubicBezTo>
                  <a:cubicBezTo>
                    <a:pt x="674914" y="3091544"/>
                    <a:pt x="827315" y="3032928"/>
                    <a:pt x="1055077" y="2903974"/>
                  </a:cubicBezTo>
                  <a:cubicBezTo>
                    <a:pt x="1282839" y="2775020"/>
                    <a:pt x="1673050" y="2577403"/>
                    <a:pt x="1899138" y="2381460"/>
                  </a:cubicBezTo>
                  <a:cubicBezTo>
                    <a:pt x="2125226" y="2185517"/>
                    <a:pt x="2255855" y="2125227"/>
                    <a:pt x="2411604" y="1728317"/>
                  </a:cubicBezTo>
                  <a:cubicBezTo>
                    <a:pt x="2567353" y="1331407"/>
                    <a:pt x="2700494" y="665703"/>
                    <a:pt x="2833635" y="0"/>
                  </a:cubicBezTo>
                </a:path>
              </a:pathLst>
            </a:custGeom>
            <a:noFill/>
            <a:ln w="57150">
              <a:solidFill>
                <a:srgbClr val="FFFFFF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35851" name="Oval 9"/>
            <p:cNvSpPr>
              <a:spLocks noChangeArrowheads="1"/>
            </p:cNvSpPr>
            <p:nvPr/>
          </p:nvSpPr>
          <p:spPr bwMode="auto">
            <a:xfrm>
              <a:off x="5110163" y="3203027"/>
              <a:ext cx="63500" cy="555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852" name="Oval 14"/>
            <p:cNvSpPr>
              <a:spLocks noChangeArrowheads="1"/>
            </p:cNvSpPr>
            <p:nvPr/>
          </p:nvSpPr>
          <p:spPr bwMode="auto">
            <a:xfrm>
              <a:off x="5638800" y="2517227"/>
              <a:ext cx="61913" cy="555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853" name="Oval 15"/>
            <p:cNvSpPr>
              <a:spLocks noChangeArrowheads="1"/>
            </p:cNvSpPr>
            <p:nvPr/>
          </p:nvSpPr>
          <p:spPr bwMode="auto">
            <a:xfrm>
              <a:off x="4267200" y="3701502"/>
              <a:ext cx="61913" cy="555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854" name="Oval 16"/>
            <p:cNvSpPr>
              <a:spLocks noChangeArrowheads="1"/>
            </p:cNvSpPr>
            <p:nvPr/>
          </p:nvSpPr>
          <p:spPr bwMode="auto">
            <a:xfrm>
              <a:off x="3762375" y="3972965"/>
              <a:ext cx="63500" cy="555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855" name="Oval 17"/>
            <p:cNvSpPr>
              <a:spLocks noChangeArrowheads="1"/>
            </p:cNvSpPr>
            <p:nvPr/>
          </p:nvSpPr>
          <p:spPr bwMode="auto">
            <a:xfrm>
              <a:off x="3414713" y="4076152"/>
              <a:ext cx="63500" cy="555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856" name="Oval 18"/>
            <p:cNvSpPr>
              <a:spLocks noChangeArrowheads="1"/>
            </p:cNvSpPr>
            <p:nvPr/>
          </p:nvSpPr>
          <p:spPr bwMode="auto">
            <a:xfrm>
              <a:off x="6059488" y="910677"/>
              <a:ext cx="61912" cy="555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857" name="Freeform 12"/>
            <p:cNvSpPr>
              <a:spLocks/>
            </p:cNvSpPr>
            <p:nvPr/>
          </p:nvSpPr>
          <p:spPr bwMode="auto">
            <a:xfrm>
              <a:off x="6590853" y="3407979"/>
              <a:ext cx="562138" cy="2035175"/>
            </a:xfrm>
            <a:custGeom>
              <a:avLst/>
              <a:gdLst>
                <a:gd name="T0" fmla="*/ 560660 w 562434"/>
                <a:gd name="T1" fmla="*/ 0 h 2036064"/>
                <a:gd name="T2" fmla="*/ 536353 w 562434"/>
                <a:gd name="T3" fmla="*/ 158082 h 2036064"/>
                <a:gd name="T4" fmla="*/ 426972 w 562434"/>
                <a:gd name="T5" fmla="*/ 328322 h 2036064"/>
                <a:gd name="T6" fmla="*/ 441082 w 562434"/>
                <a:gd name="T7" fmla="*/ 644808 h 2036064"/>
                <a:gd name="T8" fmla="*/ 159723 w 562434"/>
                <a:gd name="T9" fmla="*/ 1139837 h 2036064"/>
                <a:gd name="T10" fmla="*/ 14193 w 562434"/>
                <a:gd name="T11" fmla="*/ 1392205 h 2036064"/>
                <a:gd name="T12" fmla="*/ 13752 w 562434"/>
                <a:gd name="T13" fmla="*/ 1568652 h 2036064"/>
                <a:gd name="T14" fmla="*/ 86670 w 562434"/>
                <a:gd name="T15" fmla="*/ 1860495 h 2036064"/>
                <a:gd name="T16" fmla="*/ 171746 w 562434"/>
                <a:gd name="T17" fmla="*/ 2030736 h 20360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62434" h="2036064">
                  <a:moveTo>
                    <a:pt x="562434" y="0"/>
                  </a:moveTo>
                  <a:cubicBezTo>
                    <a:pt x="561418" y="51816"/>
                    <a:pt x="560402" y="103632"/>
                    <a:pt x="538050" y="158496"/>
                  </a:cubicBezTo>
                  <a:cubicBezTo>
                    <a:pt x="515698" y="213360"/>
                    <a:pt x="444251" y="247850"/>
                    <a:pt x="428322" y="329184"/>
                  </a:cubicBezTo>
                  <a:cubicBezTo>
                    <a:pt x="412393" y="410518"/>
                    <a:pt x="479050" y="510893"/>
                    <a:pt x="442478" y="646500"/>
                  </a:cubicBezTo>
                  <a:cubicBezTo>
                    <a:pt x="405906" y="782107"/>
                    <a:pt x="225112" y="1017935"/>
                    <a:pt x="160227" y="1142828"/>
                  </a:cubicBezTo>
                  <a:cubicBezTo>
                    <a:pt x="95342" y="1267721"/>
                    <a:pt x="38640" y="1324200"/>
                    <a:pt x="14235" y="1395857"/>
                  </a:cubicBezTo>
                  <a:cubicBezTo>
                    <a:pt x="-10170" y="1467514"/>
                    <a:pt x="1676" y="1494515"/>
                    <a:pt x="13794" y="1572768"/>
                  </a:cubicBezTo>
                  <a:cubicBezTo>
                    <a:pt x="25912" y="1651021"/>
                    <a:pt x="60530" y="1788160"/>
                    <a:pt x="86946" y="1865376"/>
                  </a:cubicBezTo>
                  <a:cubicBezTo>
                    <a:pt x="113362" y="1942592"/>
                    <a:pt x="142826" y="1989328"/>
                    <a:pt x="172290" y="2036064"/>
                  </a:cubicBezTo>
                </a:path>
              </a:pathLst>
            </a:custGeom>
            <a:noFill/>
            <a:ln w="57150">
              <a:solidFill>
                <a:srgbClr val="FFFFFF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35858" name="Oval 21"/>
            <p:cNvSpPr>
              <a:spLocks noChangeArrowheads="1"/>
            </p:cNvSpPr>
            <p:nvPr/>
          </p:nvSpPr>
          <p:spPr bwMode="auto">
            <a:xfrm>
              <a:off x="7086600" y="3584027"/>
              <a:ext cx="61913" cy="555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859" name="Oval 22"/>
            <p:cNvSpPr>
              <a:spLocks noChangeArrowheads="1"/>
            </p:cNvSpPr>
            <p:nvPr/>
          </p:nvSpPr>
          <p:spPr bwMode="auto">
            <a:xfrm>
              <a:off x="6972300" y="3750715"/>
              <a:ext cx="63500" cy="5556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860" name="Oval 23"/>
            <p:cNvSpPr>
              <a:spLocks noChangeArrowheads="1"/>
            </p:cNvSpPr>
            <p:nvPr/>
          </p:nvSpPr>
          <p:spPr bwMode="auto">
            <a:xfrm>
              <a:off x="6553200" y="5009602"/>
              <a:ext cx="61913" cy="555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861" name="Oval 24"/>
            <p:cNvSpPr>
              <a:spLocks noChangeArrowheads="1"/>
            </p:cNvSpPr>
            <p:nvPr/>
          </p:nvSpPr>
          <p:spPr bwMode="auto">
            <a:xfrm>
              <a:off x="6646863" y="5304877"/>
              <a:ext cx="63500" cy="555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862" name="Oval 25"/>
            <p:cNvSpPr>
              <a:spLocks noChangeArrowheads="1"/>
            </p:cNvSpPr>
            <p:nvPr/>
          </p:nvSpPr>
          <p:spPr bwMode="auto">
            <a:xfrm>
              <a:off x="6710363" y="5477915"/>
              <a:ext cx="63500" cy="539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863" name="Rectangle 33"/>
            <p:cNvSpPr>
              <a:spLocks noChangeArrowheads="1"/>
            </p:cNvSpPr>
            <p:nvPr/>
          </p:nvSpPr>
          <p:spPr bwMode="auto">
            <a:xfrm>
              <a:off x="7234238" y="3391940"/>
              <a:ext cx="304800" cy="353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sz="1600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864" name="Rounded Rectangle 37"/>
            <p:cNvSpPr>
              <a:spLocks noChangeArrowheads="1"/>
            </p:cNvSpPr>
            <p:nvPr/>
          </p:nvSpPr>
          <p:spPr bwMode="auto">
            <a:xfrm>
              <a:off x="7019925" y="3477665"/>
              <a:ext cx="220663" cy="19526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865" name="Rectangle 38"/>
            <p:cNvSpPr>
              <a:spLocks noChangeArrowheads="1"/>
            </p:cNvSpPr>
            <p:nvPr/>
          </p:nvSpPr>
          <p:spPr bwMode="auto">
            <a:xfrm>
              <a:off x="6994525" y="3434802"/>
              <a:ext cx="177800" cy="28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35866" name="Rounded Rectangle 39"/>
            <p:cNvSpPr>
              <a:spLocks noChangeArrowheads="1"/>
            </p:cNvSpPr>
            <p:nvPr/>
          </p:nvSpPr>
          <p:spPr bwMode="auto">
            <a:xfrm>
              <a:off x="6500813" y="4939752"/>
              <a:ext cx="219075" cy="1952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867" name="Rectangle 40"/>
            <p:cNvSpPr>
              <a:spLocks noChangeArrowheads="1"/>
            </p:cNvSpPr>
            <p:nvPr/>
          </p:nvSpPr>
          <p:spPr bwMode="auto">
            <a:xfrm>
              <a:off x="6475413" y="4896890"/>
              <a:ext cx="185737" cy="28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latin typeface="Calibri"/>
                  <a:cs typeface="Calibri"/>
                </a:rPr>
                <a:t>3</a:t>
              </a:r>
            </a:p>
          </p:txBody>
        </p:sp>
        <p:sp>
          <p:nvSpPr>
            <p:cNvPr id="35868" name="Rounded Rectangle 41"/>
            <p:cNvSpPr>
              <a:spLocks noChangeArrowheads="1"/>
            </p:cNvSpPr>
            <p:nvPr/>
          </p:nvSpPr>
          <p:spPr bwMode="auto">
            <a:xfrm>
              <a:off x="6578600" y="5209627"/>
              <a:ext cx="220663" cy="1952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35869" name="Rectangle 42"/>
            <p:cNvSpPr>
              <a:spLocks noChangeArrowheads="1"/>
            </p:cNvSpPr>
            <p:nvPr/>
          </p:nvSpPr>
          <p:spPr bwMode="auto">
            <a:xfrm>
              <a:off x="6553200" y="5166765"/>
              <a:ext cx="182563" cy="28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solidFill>
                    <a:schemeClr val="bg1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35870" name="Rounded Rectangle 43"/>
            <p:cNvSpPr>
              <a:spLocks noChangeArrowheads="1"/>
            </p:cNvSpPr>
            <p:nvPr/>
          </p:nvSpPr>
          <p:spPr bwMode="auto">
            <a:xfrm>
              <a:off x="6678613" y="5425527"/>
              <a:ext cx="220662" cy="1952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35871" name="Rectangle 44"/>
            <p:cNvSpPr>
              <a:spLocks noChangeArrowheads="1"/>
            </p:cNvSpPr>
            <p:nvPr/>
          </p:nvSpPr>
          <p:spPr bwMode="auto">
            <a:xfrm>
              <a:off x="6653213" y="5382665"/>
              <a:ext cx="209551" cy="28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solidFill>
                    <a:schemeClr val="bg1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35872" name="Rounded Rectangle 46"/>
            <p:cNvSpPr>
              <a:spLocks noChangeArrowheads="1"/>
            </p:cNvSpPr>
            <p:nvPr/>
          </p:nvSpPr>
          <p:spPr bwMode="auto">
            <a:xfrm>
              <a:off x="5967413" y="836065"/>
              <a:ext cx="219075" cy="19526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873" name="Rectangle 47"/>
            <p:cNvSpPr>
              <a:spLocks noChangeArrowheads="1"/>
            </p:cNvSpPr>
            <p:nvPr/>
          </p:nvSpPr>
          <p:spPr bwMode="auto">
            <a:xfrm>
              <a:off x="5942013" y="793202"/>
              <a:ext cx="277812" cy="28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solidFill>
                    <a:schemeClr val="bg1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35874" name="Rounded Rectangle 49"/>
            <p:cNvSpPr>
              <a:spLocks noChangeArrowheads="1"/>
            </p:cNvSpPr>
            <p:nvPr/>
          </p:nvSpPr>
          <p:spPr bwMode="auto">
            <a:xfrm>
              <a:off x="5580063" y="2445790"/>
              <a:ext cx="219075" cy="1936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875" name="Rectangle 50"/>
            <p:cNvSpPr>
              <a:spLocks noChangeArrowheads="1"/>
            </p:cNvSpPr>
            <p:nvPr/>
          </p:nvSpPr>
          <p:spPr bwMode="auto">
            <a:xfrm>
              <a:off x="5556251" y="2401340"/>
              <a:ext cx="196850" cy="28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35876" name="Rounded Rectangle 52"/>
            <p:cNvSpPr>
              <a:spLocks noChangeArrowheads="1"/>
            </p:cNvSpPr>
            <p:nvPr/>
          </p:nvSpPr>
          <p:spPr bwMode="auto">
            <a:xfrm>
              <a:off x="5048250" y="3136352"/>
              <a:ext cx="220663" cy="1952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877" name="Rectangle 53"/>
            <p:cNvSpPr>
              <a:spLocks noChangeArrowheads="1"/>
            </p:cNvSpPr>
            <p:nvPr/>
          </p:nvSpPr>
          <p:spPr bwMode="auto">
            <a:xfrm>
              <a:off x="5022850" y="3093490"/>
              <a:ext cx="180975" cy="28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latin typeface="Calibri"/>
                  <a:cs typeface="Calibri"/>
                </a:rPr>
                <a:t>3</a:t>
              </a:r>
            </a:p>
          </p:txBody>
        </p:sp>
        <p:sp>
          <p:nvSpPr>
            <p:cNvPr id="35878" name="Rounded Rectangle 55"/>
            <p:cNvSpPr>
              <a:spLocks noChangeArrowheads="1"/>
            </p:cNvSpPr>
            <p:nvPr/>
          </p:nvSpPr>
          <p:spPr bwMode="auto">
            <a:xfrm>
              <a:off x="4211638" y="3660227"/>
              <a:ext cx="219075" cy="1952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879" name="Rectangle 56"/>
            <p:cNvSpPr>
              <a:spLocks noChangeArrowheads="1"/>
            </p:cNvSpPr>
            <p:nvPr/>
          </p:nvSpPr>
          <p:spPr bwMode="auto">
            <a:xfrm>
              <a:off x="4186238" y="3617365"/>
              <a:ext cx="180975" cy="28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latin typeface="Calibri"/>
                  <a:cs typeface="Calibri"/>
                </a:rPr>
                <a:t>4</a:t>
              </a:r>
            </a:p>
          </p:txBody>
        </p:sp>
        <p:sp>
          <p:nvSpPr>
            <p:cNvPr id="35880" name="Rounded Rectangle 58"/>
            <p:cNvSpPr>
              <a:spLocks noChangeArrowheads="1"/>
            </p:cNvSpPr>
            <p:nvPr/>
          </p:nvSpPr>
          <p:spPr bwMode="auto">
            <a:xfrm>
              <a:off x="3705225" y="3909465"/>
              <a:ext cx="220663" cy="19526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881" name="Rectangle 59"/>
            <p:cNvSpPr>
              <a:spLocks noChangeArrowheads="1"/>
            </p:cNvSpPr>
            <p:nvPr/>
          </p:nvSpPr>
          <p:spPr bwMode="auto">
            <a:xfrm>
              <a:off x="3679825" y="3866602"/>
              <a:ext cx="180975" cy="28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latin typeface="Calibri"/>
                  <a:cs typeface="Calibri"/>
                </a:rPr>
                <a:t>5</a:t>
              </a:r>
            </a:p>
          </p:txBody>
        </p:sp>
        <p:sp>
          <p:nvSpPr>
            <p:cNvPr id="35882" name="Rounded Rectangle 61"/>
            <p:cNvSpPr>
              <a:spLocks noChangeArrowheads="1"/>
            </p:cNvSpPr>
            <p:nvPr/>
          </p:nvSpPr>
          <p:spPr bwMode="auto">
            <a:xfrm>
              <a:off x="3363913" y="4034877"/>
              <a:ext cx="219075" cy="1952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35883" name="Rectangle 62"/>
            <p:cNvSpPr>
              <a:spLocks noChangeArrowheads="1"/>
            </p:cNvSpPr>
            <p:nvPr/>
          </p:nvSpPr>
          <p:spPr bwMode="auto">
            <a:xfrm>
              <a:off x="3338513" y="3990427"/>
              <a:ext cx="207962" cy="28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solidFill>
                    <a:schemeClr val="bg1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35884" name="Rectangle 63"/>
            <p:cNvSpPr>
              <a:spLocks noChangeArrowheads="1"/>
            </p:cNvSpPr>
            <p:nvPr/>
          </p:nvSpPr>
          <p:spPr bwMode="auto">
            <a:xfrm>
              <a:off x="1990043" y="6235166"/>
              <a:ext cx="1859788" cy="2730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100" b="1">
                  <a:latin typeface="Calibri"/>
                  <a:cs typeface="Calibri"/>
                </a:rPr>
                <a:t>25 km</a:t>
              </a:r>
              <a:endParaRPr lang="en-US" sz="1100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72" name="Rectangle 71"/>
            <p:cNvSpPr>
              <a:spLocks noChangeArrowheads="1"/>
            </p:cNvSpPr>
            <p:nvPr/>
          </p:nvSpPr>
          <p:spPr bwMode="auto">
            <a:xfrm>
              <a:off x="2003486" y="3829264"/>
              <a:ext cx="898426" cy="610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Calibri"/>
                </a:rPr>
                <a:t>Gulf of Mexico</a:t>
              </a:r>
            </a:p>
          </p:txBody>
        </p:sp>
        <p:sp>
          <p:nvSpPr>
            <p:cNvPr id="35886" name="Freeform 95"/>
            <p:cNvSpPr>
              <a:spLocks/>
            </p:cNvSpPr>
            <p:nvPr/>
          </p:nvSpPr>
          <p:spPr bwMode="auto">
            <a:xfrm>
              <a:off x="4497388" y="3482427"/>
              <a:ext cx="2781300" cy="2519363"/>
            </a:xfrm>
            <a:custGeom>
              <a:avLst/>
              <a:gdLst>
                <a:gd name="T0" fmla="*/ 0 w 2781300"/>
                <a:gd name="T1" fmla="*/ 2524819 h 2518818"/>
                <a:gd name="T2" fmla="*/ 90488 w 2781300"/>
                <a:gd name="T3" fmla="*/ 2486629 h 2518818"/>
                <a:gd name="T4" fmla="*/ 114300 w 2781300"/>
                <a:gd name="T5" fmla="*/ 2424568 h 2518818"/>
                <a:gd name="T6" fmla="*/ 185738 w 2781300"/>
                <a:gd name="T7" fmla="*/ 2372056 h 2518818"/>
                <a:gd name="T8" fmla="*/ 214313 w 2781300"/>
                <a:gd name="T9" fmla="*/ 2271805 h 2518818"/>
                <a:gd name="T10" fmla="*/ 280988 w 2781300"/>
                <a:gd name="T11" fmla="*/ 2162007 h 2518818"/>
                <a:gd name="T12" fmla="*/ 447675 w 2781300"/>
                <a:gd name="T13" fmla="*/ 2004471 h 2518818"/>
                <a:gd name="T14" fmla="*/ 595313 w 2781300"/>
                <a:gd name="T15" fmla="*/ 1899446 h 2518818"/>
                <a:gd name="T16" fmla="*/ 785813 w 2781300"/>
                <a:gd name="T17" fmla="*/ 1775326 h 2518818"/>
                <a:gd name="T18" fmla="*/ 995363 w 2781300"/>
                <a:gd name="T19" fmla="*/ 1641659 h 2518818"/>
                <a:gd name="T20" fmla="*/ 1071563 w 2781300"/>
                <a:gd name="T21" fmla="*/ 1570049 h 2518818"/>
                <a:gd name="T22" fmla="*/ 1085850 w 2781300"/>
                <a:gd name="T23" fmla="*/ 935128 h 2518818"/>
                <a:gd name="T24" fmla="*/ 1042988 w 2781300"/>
                <a:gd name="T25" fmla="*/ 868297 h 2518818"/>
                <a:gd name="T26" fmla="*/ 1019175 w 2781300"/>
                <a:gd name="T27" fmla="*/ 825327 h 2518818"/>
                <a:gd name="T28" fmla="*/ 962025 w 2781300"/>
                <a:gd name="T29" fmla="*/ 811006 h 2518818"/>
                <a:gd name="T30" fmla="*/ 914400 w 2781300"/>
                <a:gd name="T31" fmla="*/ 725083 h 2518818"/>
                <a:gd name="T32" fmla="*/ 904875 w 2781300"/>
                <a:gd name="T33" fmla="*/ 653469 h 2518818"/>
                <a:gd name="T34" fmla="*/ 928688 w 2781300"/>
                <a:gd name="T35" fmla="*/ 557996 h 2518818"/>
                <a:gd name="T36" fmla="*/ 976313 w 2781300"/>
                <a:gd name="T37" fmla="*/ 457745 h 2518818"/>
                <a:gd name="T38" fmla="*/ 1090613 w 2781300"/>
                <a:gd name="T39" fmla="*/ 338396 h 2518818"/>
                <a:gd name="T40" fmla="*/ 1176338 w 2781300"/>
                <a:gd name="T41" fmla="*/ 233368 h 2518818"/>
                <a:gd name="T42" fmla="*/ 1233488 w 2781300"/>
                <a:gd name="T43" fmla="*/ 123578 h 2518818"/>
                <a:gd name="T44" fmla="*/ 1304925 w 2781300"/>
                <a:gd name="T45" fmla="*/ 66285 h 2518818"/>
                <a:gd name="T46" fmla="*/ 1385888 w 2781300"/>
                <a:gd name="T47" fmla="*/ 28097 h 2518818"/>
                <a:gd name="T48" fmla="*/ 1524000 w 2781300"/>
                <a:gd name="T49" fmla="*/ 37644 h 2518818"/>
                <a:gd name="T50" fmla="*/ 1647825 w 2781300"/>
                <a:gd name="T51" fmla="*/ 23323 h 2518818"/>
                <a:gd name="T52" fmla="*/ 1728788 w 2781300"/>
                <a:gd name="T53" fmla="*/ 4229 h 2518818"/>
                <a:gd name="T54" fmla="*/ 1828800 w 2781300"/>
                <a:gd name="T55" fmla="*/ 9003 h 2518818"/>
                <a:gd name="T56" fmla="*/ 1938338 w 2781300"/>
                <a:gd name="T57" fmla="*/ 94935 h 2518818"/>
                <a:gd name="T58" fmla="*/ 2038350 w 2781300"/>
                <a:gd name="T59" fmla="*/ 156992 h 2518818"/>
                <a:gd name="T60" fmla="*/ 2124075 w 2781300"/>
                <a:gd name="T61" fmla="*/ 171313 h 2518818"/>
                <a:gd name="T62" fmla="*/ 2238375 w 2781300"/>
                <a:gd name="T63" fmla="*/ 166539 h 2518818"/>
                <a:gd name="T64" fmla="*/ 2347913 w 2781300"/>
                <a:gd name="T65" fmla="*/ 166539 h 2518818"/>
                <a:gd name="T66" fmla="*/ 2443163 w 2781300"/>
                <a:gd name="T67" fmla="*/ 209501 h 2518818"/>
                <a:gd name="T68" fmla="*/ 2528888 w 2781300"/>
                <a:gd name="T69" fmla="*/ 290661 h 2518818"/>
                <a:gd name="T70" fmla="*/ 2595563 w 2781300"/>
                <a:gd name="T71" fmla="*/ 328849 h 2518818"/>
                <a:gd name="T72" fmla="*/ 2686050 w 2781300"/>
                <a:gd name="T73" fmla="*/ 362264 h 2518818"/>
                <a:gd name="T74" fmla="*/ 2781300 w 2781300"/>
                <a:gd name="T75" fmla="*/ 324076 h 251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781300" h="2518818">
                  <a:moveTo>
                    <a:pt x="0" y="2518818"/>
                  </a:moveTo>
                  <a:cubicBezTo>
                    <a:pt x="35719" y="2508102"/>
                    <a:pt x="71438" y="2497387"/>
                    <a:pt x="90488" y="2480718"/>
                  </a:cubicBezTo>
                  <a:cubicBezTo>
                    <a:pt x="109538" y="2464049"/>
                    <a:pt x="98425" y="2437856"/>
                    <a:pt x="114300" y="2418806"/>
                  </a:cubicBezTo>
                  <a:cubicBezTo>
                    <a:pt x="130175" y="2399756"/>
                    <a:pt x="169069" y="2391818"/>
                    <a:pt x="185738" y="2366418"/>
                  </a:cubicBezTo>
                  <a:cubicBezTo>
                    <a:pt x="202407" y="2341018"/>
                    <a:pt x="198438" y="2301331"/>
                    <a:pt x="214313" y="2266406"/>
                  </a:cubicBezTo>
                  <a:cubicBezTo>
                    <a:pt x="230188" y="2231481"/>
                    <a:pt x="242094" y="2201318"/>
                    <a:pt x="280988" y="2156868"/>
                  </a:cubicBezTo>
                  <a:cubicBezTo>
                    <a:pt x="319882" y="2112418"/>
                    <a:pt x="395288" y="2043362"/>
                    <a:pt x="447675" y="1999706"/>
                  </a:cubicBezTo>
                  <a:cubicBezTo>
                    <a:pt x="500062" y="1956050"/>
                    <a:pt x="538957" y="1933031"/>
                    <a:pt x="595313" y="1894931"/>
                  </a:cubicBezTo>
                  <a:cubicBezTo>
                    <a:pt x="651669" y="1856831"/>
                    <a:pt x="785813" y="1771106"/>
                    <a:pt x="785813" y="1771106"/>
                  </a:cubicBezTo>
                  <a:cubicBezTo>
                    <a:pt x="852488" y="1728244"/>
                    <a:pt x="947738" y="1671887"/>
                    <a:pt x="995363" y="1637756"/>
                  </a:cubicBezTo>
                  <a:cubicBezTo>
                    <a:pt x="1042988" y="1603625"/>
                    <a:pt x="1056482" y="1683793"/>
                    <a:pt x="1071563" y="1566318"/>
                  </a:cubicBezTo>
                  <a:cubicBezTo>
                    <a:pt x="1086644" y="1448843"/>
                    <a:pt x="1090612" y="1049587"/>
                    <a:pt x="1085850" y="932906"/>
                  </a:cubicBezTo>
                  <a:cubicBezTo>
                    <a:pt x="1081088" y="816225"/>
                    <a:pt x="1054101" y="884487"/>
                    <a:pt x="1042988" y="866231"/>
                  </a:cubicBezTo>
                  <a:cubicBezTo>
                    <a:pt x="1031876" y="847975"/>
                    <a:pt x="1032669" y="832893"/>
                    <a:pt x="1019175" y="823368"/>
                  </a:cubicBezTo>
                  <a:cubicBezTo>
                    <a:pt x="1005681" y="813843"/>
                    <a:pt x="979487" y="825750"/>
                    <a:pt x="962025" y="809081"/>
                  </a:cubicBezTo>
                  <a:cubicBezTo>
                    <a:pt x="944563" y="792412"/>
                    <a:pt x="923925" y="749550"/>
                    <a:pt x="914400" y="723356"/>
                  </a:cubicBezTo>
                  <a:cubicBezTo>
                    <a:pt x="904875" y="697162"/>
                    <a:pt x="902494" y="679699"/>
                    <a:pt x="904875" y="651918"/>
                  </a:cubicBezTo>
                  <a:cubicBezTo>
                    <a:pt x="907256" y="624137"/>
                    <a:pt x="916782" y="589212"/>
                    <a:pt x="928688" y="556668"/>
                  </a:cubicBezTo>
                  <a:cubicBezTo>
                    <a:pt x="940594" y="524124"/>
                    <a:pt x="949325" y="493169"/>
                    <a:pt x="976313" y="456656"/>
                  </a:cubicBezTo>
                  <a:cubicBezTo>
                    <a:pt x="1003301" y="420143"/>
                    <a:pt x="1057275" y="374899"/>
                    <a:pt x="1090613" y="337593"/>
                  </a:cubicBezTo>
                  <a:cubicBezTo>
                    <a:pt x="1123951" y="300287"/>
                    <a:pt x="1152526" y="268537"/>
                    <a:pt x="1176338" y="232818"/>
                  </a:cubicBezTo>
                  <a:cubicBezTo>
                    <a:pt x="1200150" y="197099"/>
                    <a:pt x="1212057" y="151062"/>
                    <a:pt x="1233488" y="123281"/>
                  </a:cubicBezTo>
                  <a:cubicBezTo>
                    <a:pt x="1254919" y="95500"/>
                    <a:pt x="1279525" y="82006"/>
                    <a:pt x="1304925" y="66131"/>
                  </a:cubicBezTo>
                  <a:cubicBezTo>
                    <a:pt x="1330325" y="50256"/>
                    <a:pt x="1349376" y="32793"/>
                    <a:pt x="1385888" y="28031"/>
                  </a:cubicBezTo>
                  <a:cubicBezTo>
                    <a:pt x="1422401" y="23268"/>
                    <a:pt x="1480344" y="38350"/>
                    <a:pt x="1524000" y="37556"/>
                  </a:cubicBezTo>
                  <a:cubicBezTo>
                    <a:pt x="1567656" y="36762"/>
                    <a:pt x="1613694" y="28824"/>
                    <a:pt x="1647825" y="23268"/>
                  </a:cubicBezTo>
                  <a:cubicBezTo>
                    <a:pt x="1681956" y="17712"/>
                    <a:pt x="1698626" y="6599"/>
                    <a:pt x="1728788" y="4218"/>
                  </a:cubicBezTo>
                  <a:cubicBezTo>
                    <a:pt x="1758951" y="1837"/>
                    <a:pt x="1793875" y="-6100"/>
                    <a:pt x="1828800" y="8981"/>
                  </a:cubicBezTo>
                  <a:cubicBezTo>
                    <a:pt x="1863725" y="24062"/>
                    <a:pt x="1903413" y="70100"/>
                    <a:pt x="1938338" y="94706"/>
                  </a:cubicBezTo>
                  <a:cubicBezTo>
                    <a:pt x="1973263" y="119312"/>
                    <a:pt x="2007394" y="143918"/>
                    <a:pt x="2038350" y="156618"/>
                  </a:cubicBezTo>
                  <a:cubicBezTo>
                    <a:pt x="2069306" y="169318"/>
                    <a:pt x="2090738" y="169319"/>
                    <a:pt x="2124075" y="170906"/>
                  </a:cubicBezTo>
                  <a:lnTo>
                    <a:pt x="2238375" y="166143"/>
                  </a:lnTo>
                  <a:cubicBezTo>
                    <a:pt x="2275681" y="165349"/>
                    <a:pt x="2313782" y="158999"/>
                    <a:pt x="2347913" y="166143"/>
                  </a:cubicBezTo>
                  <a:cubicBezTo>
                    <a:pt x="2382044" y="173287"/>
                    <a:pt x="2413001" y="188369"/>
                    <a:pt x="2443163" y="209006"/>
                  </a:cubicBezTo>
                  <a:cubicBezTo>
                    <a:pt x="2473325" y="229643"/>
                    <a:pt x="2503488" y="270124"/>
                    <a:pt x="2528888" y="289968"/>
                  </a:cubicBezTo>
                  <a:cubicBezTo>
                    <a:pt x="2554288" y="309812"/>
                    <a:pt x="2569369" y="316162"/>
                    <a:pt x="2595563" y="328068"/>
                  </a:cubicBezTo>
                  <a:cubicBezTo>
                    <a:pt x="2621757" y="339974"/>
                    <a:pt x="2655094" y="362200"/>
                    <a:pt x="2686050" y="361406"/>
                  </a:cubicBezTo>
                  <a:cubicBezTo>
                    <a:pt x="2717006" y="360612"/>
                    <a:pt x="2749153" y="341959"/>
                    <a:pt x="2781300" y="323306"/>
                  </a:cubicBezTo>
                </a:path>
              </a:pathLst>
            </a:custGeom>
            <a:noFill/>
            <a:ln w="38100">
              <a:solidFill>
                <a:srgbClr val="00B0F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35891" name="Rectangle 83"/>
            <p:cNvSpPr>
              <a:spLocks noChangeArrowheads="1"/>
            </p:cNvSpPr>
            <p:nvPr/>
          </p:nvSpPr>
          <p:spPr bwMode="auto">
            <a:xfrm>
              <a:off x="7580871" y="2558013"/>
              <a:ext cx="728421" cy="674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latin typeface="Calibri"/>
                  <a:cs typeface="Calibri"/>
                </a:rPr>
                <a:t>0.40 m</a:t>
              </a:r>
            </a:p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latin typeface="Calibri"/>
                  <a:cs typeface="Calibri"/>
                </a:rPr>
                <a:t>0.20 m</a:t>
              </a:r>
            </a:p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latin typeface="Calibri"/>
                  <a:cs typeface="Calibri"/>
                </a:rPr>
                <a:t>0.0 m</a:t>
              </a:r>
            </a:p>
          </p:txBody>
        </p:sp>
        <p:cxnSp>
          <p:nvCxnSpPr>
            <p:cNvPr id="35892" name="Elbow Connector 84"/>
            <p:cNvCxnSpPr>
              <a:cxnSpLocks noChangeShapeType="1"/>
            </p:cNvCxnSpPr>
            <p:nvPr/>
          </p:nvCxnSpPr>
          <p:spPr bwMode="auto">
            <a:xfrm rot="16200000" flipH="1">
              <a:off x="7379568" y="1956153"/>
              <a:ext cx="152400" cy="152400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893" name="Freeform 28"/>
            <p:cNvSpPr>
              <a:spLocks/>
            </p:cNvSpPr>
            <p:nvPr/>
          </p:nvSpPr>
          <p:spPr bwMode="auto">
            <a:xfrm>
              <a:off x="7427760" y="2609623"/>
              <a:ext cx="160337" cy="111125"/>
            </a:xfrm>
            <a:custGeom>
              <a:avLst/>
              <a:gdLst>
                <a:gd name="T0" fmla="*/ 0 w 160638"/>
                <a:gd name="T1" fmla="*/ 0 h 111211"/>
                <a:gd name="T2" fmla="*/ 48418 w 160638"/>
                <a:gd name="T3" fmla="*/ 98018 h 111211"/>
                <a:gd name="T4" fmla="*/ 108940 w 160638"/>
                <a:gd name="T5" fmla="*/ 73514 h 111211"/>
                <a:gd name="T6" fmla="*/ 157358 w 160638"/>
                <a:gd name="T7" fmla="*/ 110268 h 111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38" h="111211">
                  <a:moveTo>
                    <a:pt x="0" y="0"/>
                  </a:moveTo>
                  <a:cubicBezTo>
                    <a:pt x="15446" y="43248"/>
                    <a:pt x="30892" y="86497"/>
                    <a:pt x="49427" y="98854"/>
                  </a:cubicBezTo>
                  <a:cubicBezTo>
                    <a:pt x="67962" y="111211"/>
                    <a:pt x="92676" y="72081"/>
                    <a:pt x="111211" y="74141"/>
                  </a:cubicBezTo>
                  <a:cubicBezTo>
                    <a:pt x="129746" y="76201"/>
                    <a:pt x="145192" y="93706"/>
                    <a:pt x="160638" y="111211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35894" name="Freeform 86"/>
            <p:cNvSpPr>
              <a:spLocks/>
            </p:cNvSpPr>
            <p:nvPr/>
          </p:nvSpPr>
          <p:spPr bwMode="auto">
            <a:xfrm>
              <a:off x="7438872" y="2774723"/>
              <a:ext cx="160338" cy="111125"/>
            </a:xfrm>
            <a:custGeom>
              <a:avLst/>
              <a:gdLst>
                <a:gd name="T0" fmla="*/ 0 w 160638"/>
                <a:gd name="T1" fmla="*/ 0 h 111211"/>
                <a:gd name="T2" fmla="*/ 48421 w 160638"/>
                <a:gd name="T3" fmla="*/ 98018 h 111211"/>
                <a:gd name="T4" fmla="*/ 108947 w 160638"/>
                <a:gd name="T5" fmla="*/ 73514 h 111211"/>
                <a:gd name="T6" fmla="*/ 157369 w 160638"/>
                <a:gd name="T7" fmla="*/ 110268 h 111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38" h="111211">
                  <a:moveTo>
                    <a:pt x="0" y="0"/>
                  </a:moveTo>
                  <a:cubicBezTo>
                    <a:pt x="15446" y="43248"/>
                    <a:pt x="30892" y="86497"/>
                    <a:pt x="49427" y="98854"/>
                  </a:cubicBezTo>
                  <a:cubicBezTo>
                    <a:pt x="67962" y="111211"/>
                    <a:pt x="92676" y="72081"/>
                    <a:pt x="111211" y="74141"/>
                  </a:cubicBezTo>
                  <a:cubicBezTo>
                    <a:pt x="129746" y="76201"/>
                    <a:pt x="145192" y="93706"/>
                    <a:pt x="160638" y="111211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35895" name="Freeform 87"/>
            <p:cNvSpPr>
              <a:spLocks/>
            </p:cNvSpPr>
            <p:nvPr/>
          </p:nvSpPr>
          <p:spPr bwMode="auto">
            <a:xfrm>
              <a:off x="7442047" y="2933473"/>
              <a:ext cx="160338" cy="111125"/>
            </a:xfrm>
            <a:custGeom>
              <a:avLst/>
              <a:gdLst>
                <a:gd name="T0" fmla="*/ 0 w 160638"/>
                <a:gd name="T1" fmla="*/ 0 h 111211"/>
                <a:gd name="T2" fmla="*/ 48421 w 160638"/>
                <a:gd name="T3" fmla="*/ 98018 h 111211"/>
                <a:gd name="T4" fmla="*/ 108947 w 160638"/>
                <a:gd name="T5" fmla="*/ 73514 h 111211"/>
                <a:gd name="T6" fmla="*/ 157369 w 160638"/>
                <a:gd name="T7" fmla="*/ 110268 h 1112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38" h="111211">
                  <a:moveTo>
                    <a:pt x="0" y="0"/>
                  </a:moveTo>
                  <a:cubicBezTo>
                    <a:pt x="15446" y="43248"/>
                    <a:pt x="30892" y="86497"/>
                    <a:pt x="49427" y="98854"/>
                  </a:cubicBezTo>
                  <a:cubicBezTo>
                    <a:pt x="67962" y="111211"/>
                    <a:pt x="92676" y="72081"/>
                    <a:pt x="111211" y="74141"/>
                  </a:cubicBezTo>
                  <a:cubicBezTo>
                    <a:pt x="129746" y="76201"/>
                    <a:pt x="145192" y="93706"/>
                    <a:pt x="160638" y="111211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auto">
            <a:xfrm rot="20398286">
              <a:off x="3044105" y="3654224"/>
              <a:ext cx="1322314" cy="353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Calibri"/>
                </a:rPr>
                <a:t>Shark River</a:t>
              </a: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 rot="21280343">
              <a:off x="2871773" y="3222556"/>
              <a:ext cx="1458191" cy="353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Calibri"/>
                </a:rPr>
                <a:t>Harney River</a:t>
              </a: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 rot="20898677">
              <a:off x="2626532" y="2747802"/>
              <a:ext cx="1459849" cy="353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Calibri"/>
                </a:rPr>
                <a:t>Broad River</a:t>
              </a: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 rot="19726374">
              <a:off x="2228843" y="2205109"/>
              <a:ext cx="1882392" cy="353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Calibri"/>
                </a:rPr>
                <a:t>Lostman Creek</a:t>
              </a:r>
            </a:p>
          </p:txBody>
        </p:sp>
        <p:sp>
          <p:nvSpPr>
            <p:cNvPr id="35900" name="Freeform 73"/>
            <p:cNvSpPr>
              <a:spLocks/>
            </p:cNvSpPr>
            <p:nvPr/>
          </p:nvSpPr>
          <p:spPr bwMode="auto">
            <a:xfrm>
              <a:off x="4486275" y="3493540"/>
              <a:ext cx="2781300" cy="2519362"/>
            </a:xfrm>
            <a:custGeom>
              <a:avLst/>
              <a:gdLst>
                <a:gd name="T0" fmla="*/ 0 w 2781300"/>
                <a:gd name="T1" fmla="*/ 2524808 h 2518818"/>
                <a:gd name="T2" fmla="*/ 90488 w 2781300"/>
                <a:gd name="T3" fmla="*/ 2486618 h 2518818"/>
                <a:gd name="T4" fmla="*/ 114300 w 2781300"/>
                <a:gd name="T5" fmla="*/ 2424559 h 2518818"/>
                <a:gd name="T6" fmla="*/ 185738 w 2781300"/>
                <a:gd name="T7" fmla="*/ 2372046 h 2518818"/>
                <a:gd name="T8" fmla="*/ 214313 w 2781300"/>
                <a:gd name="T9" fmla="*/ 2271796 h 2518818"/>
                <a:gd name="T10" fmla="*/ 280988 w 2781300"/>
                <a:gd name="T11" fmla="*/ 2161998 h 2518818"/>
                <a:gd name="T12" fmla="*/ 447675 w 2781300"/>
                <a:gd name="T13" fmla="*/ 2004462 h 2518818"/>
                <a:gd name="T14" fmla="*/ 595313 w 2781300"/>
                <a:gd name="T15" fmla="*/ 1899438 h 2518818"/>
                <a:gd name="T16" fmla="*/ 785813 w 2781300"/>
                <a:gd name="T17" fmla="*/ 1775319 h 2518818"/>
                <a:gd name="T18" fmla="*/ 995363 w 2781300"/>
                <a:gd name="T19" fmla="*/ 1641650 h 2518818"/>
                <a:gd name="T20" fmla="*/ 1071563 w 2781300"/>
                <a:gd name="T21" fmla="*/ 1570044 h 2518818"/>
                <a:gd name="T22" fmla="*/ 1085850 w 2781300"/>
                <a:gd name="T23" fmla="*/ 935127 h 2518818"/>
                <a:gd name="T24" fmla="*/ 1042988 w 2781300"/>
                <a:gd name="T25" fmla="*/ 868288 h 2518818"/>
                <a:gd name="T26" fmla="*/ 1019175 w 2781300"/>
                <a:gd name="T27" fmla="*/ 825326 h 2518818"/>
                <a:gd name="T28" fmla="*/ 962025 w 2781300"/>
                <a:gd name="T29" fmla="*/ 811006 h 2518818"/>
                <a:gd name="T30" fmla="*/ 914400 w 2781300"/>
                <a:gd name="T31" fmla="*/ 725074 h 2518818"/>
                <a:gd name="T32" fmla="*/ 904875 w 2781300"/>
                <a:gd name="T33" fmla="*/ 653469 h 2518818"/>
                <a:gd name="T34" fmla="*/ 928688 w 2781300"/>
                <a:gd name="T35" fmla="*/ 557988 h 2518818"/>
                <a:gd name="T36" fmla="*/ 976313 w 2781300"/>
                <a:gd name="T37" fmla="*/ 457745 h 2518818"/>
                <a:gd name="T38" fmla="*/ 1090613 w 2781300"/>
                <a:gd name="T39" fmla="*/ 338396 h 2518818"/>
                <a:gd name="T40" fmla="*/ 1176338 w 2781300"/>
                <a:gd name="T41" fmla="*/ 233368 h 2518818"/>
                <a:gd name="T42" fmla="*/ 1233488 w 2781300"/>
                <a:gd name="T43" fmla="*/ 123578 h 2518818"/>
                <a:gd name="T44" fmla="*/ 1304925 w 2781300"/>
                <a:gd name="T45" fmla="*/ 66285 h 2518818"/>
                <a:gd name="T46" fmla="*/ 1385888 w 2781300"/>
                <a:gd name="T47" fmla="*/ 28097 h 2518818"/>
                <a:gd name="T48" fmla="*/ 1524000 w 2781300"/>
                <a:gd name="T49" fmla="*/ 37644 h 2518818"/>
                <a:gd name="T50" fmla="*/ 1647825 w 2781300"/>
                <a:gd name="T51" fmla="*/ 23323 h 2518818"/>
                <a:gd name="T52" fmla="*/ 1728788 w 2781300"/>
                <a:gd name="T53" fmla="*/ 4229 h 2518818"/>
                <a:gd name="T54" fmla="*/ 1828800 w 2781300"/>
                <a:gd name="T55" fmla="*/ 9003 h 2518818"/>
                <a:gd name="T56" fmla="*/ 1938338 w 2781300"/>
                <a:gd name="T57" fmla="*/ 94926 h 2518818"/>
                <a:gd name="T58" fmla="*/ 2038350 w 2781300"/>
                <a:gd name="T59" fmla="*/ 156992 h 2518818"/>
                <a:gd name="T60" fmla="*/ 2124075 w 2781300"/>
                <a:gd name="T61" fmla="*/ 171313 h 2518818"/>
                <a:gd name="T62" fmla="*/ 2238375 w 2781300"/>
                <a:gd name="T63" fmla="*/ 166539 h 2518818"/>
                <a:gd name="T64" fmla="*/ 2347913 w 2781300"/>
                <a:gd name="T65" fmla="*/ 166539 h 2518818"/>
                <a:gd name="T66" fmla="*/ 2443163 w 2781300"/>
                <a:gd name="T67" fmla="*/ 209501 h 2518818"/>
                <a:gd name="T68" fmla="*/ 2528888 w 2781300"/>
                <a:gd name="T69" fmla="*/ 290661 h 2518818"/>
                <a:gd name="T70" fmla="*/ 2595563 w 2781300"/>
                <a:gd name="T71" fmla="*/ 328849 h 2518818"/>
                <a:gd name="T72" fmla="*/ 2686050 w 2781300"/>
                <a:gd name="T73" fmla="*/ 362264 h 2518818"/>
                <a:gd name="T74" fmla="*/ 2781300 w 2781300"/>
                <a:gd name="T75" fmla="*/ 324076 h 25188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781300" h="2518818">
                  <a:moveTo>
                    <a:pt x="0" y="2518818"/>
                  </a:moveTo>
                  <a:cubicBezTo>
                    <a:pt x="35719" y="2508102"/>
                    <a:pt x="71438" y="2497387"/>
                    <a:pt x="90488" y="2480718"/>
                  </a:cubicBezTo>
                  <a:cubicBezTo>
                    <a:pt x="109538" y="2464049"/>
                    <a:pt x="98425" y="2437856"/>
                    <a:pt x="114300" y="2418806"/>
                  </a:cubicBezTo>
                  <a:cubicBezTo>
                    <a:pt x="130175" y="2399756"/>
                    <a:pt x="169069" y="2391818"/>
                    <a:pt x="185738" y="2366418"/>
                  </a:cubicBezTo>
                  <a:cubicBezTo>
                    <a:pt x="202407" y="2341018"/>
                    <a:pt x="198438" y="2301331"/>
                    <a:pt x="214313" y="2266406"/>
                  </a:cubicBezTo>
                  <a:cubicBezTo>
                    <a:pt x="230188" y="2231481"/>
                    <a:pt x="242094" y="2201318"/>
                    <a:pt x="280988" y="2156868"/>
                  </a:cubicBezTo>
                  <a:cubicBezTo>
                    <a:pt x="319882" y="2112418"/>
                    <a:pt x="395288" y="2043362"/>
                    <a:pt x="447675" y="1999706"/>
                  </a:cubicBezTo>
                  <a:cubicBezTo>
                    <a:pt x="500062" y="1956050"/>
                    <a:pt x="538957" y="1933031"/>
                    <a:pt x="595313" y="1894931"/>
                  </a:cubicBezTo>
                  <a:cubicBezTo>
                    <a:pt x="651669" y="1856831"/>
                    <a:pt x="785813" y="1771106"/>
                    <a:pt x="785813" y="1771106"/>
                  </a:cubicBezTo>
                  <a:cubicBezTo>
                    <a:pt x="852488" y="1728244"/>
                    <a:pt x="947738" y="1671887"/>
                    <a:pt x="995363" y="1637756"/>
                  </a:cubicBezTo>
                  <a:cubicBezTo>
                    <a:pt x="1042988" y="1603625"/>
                    <a:pt x="1056482" y="1683793"/>
                    <a:pt x="1071563" y="1566318"/>
                  </a:cubicBezTo>
                  <a:cubicBezTo>
                    <a:pt x="1086644" y="1448843"/>
                    <a:pt x="1090612" y="1049587"/>
                    <a:pt x="1085850" y="932906"/>
                  </a:cubicBezTo>
                  <a:cubicBezTo>
                    <a:pt x="1081088" y="816225"/>
                    <a:pt x="1054101" y="884487"/>
                    <a:pt x="1042988" y="866231"/>
                  </a:cubicBezTo>
                  <a:cubicBezTo>
                    <a:pt x="1031876" y="847975"/>
                    <a:pt x="1032669" y="832893"/>
                    <a:pt x="1019175" y="823368"/>
                  </a:cubicBezTo>
                  <a:cubicBezTo>
                    <a:pt x="1005681" y="813843"/>
                    <a:pt x="979487" y="825750"/>
                    <a:pt x="962025" y="809081"/>
                  </a:cubicBezTo>
                  <a:cubicBezTo>
                    <a:pt x="944563" y="792412"/>
                    <a:pt x="923925" y="749550"/>
                    <a:pt x="914400" y="723356"/>
                  </a:cubicBezTo>
                  <a:cubicBezTo>
                    <a:pt x="904875" y="697162"/>
                    <a:pt x="902494" y="679699"/>
                    <a:pt x="904875" y="651918"/>
                  </a:cubicBezTo>
                  <a:cubicBezTo>
                    <a:pt x="907256" y="624137"/>
                    <a:pt x="916782" y="589212"/>
                    <a:pt x="928688" y="556668"/>
                  </a:cubicBezTo>
                  <a:cubicBezTo>
                    <a:pt x="940594" y="524124"/>
                    <a:pt x="949325" y="493169"/>
                    <a:pt x="976313" y="456656"/>
                  </a:cubicBezTo>
                  <a:cubicBezTo>
                    <a:pt x="1003301" y="420143"/>
                    <a:pt x="1057275" y="374899"/>
                    <a:pt x="1090613" y="337593"/>
                  </a:cubicBezTo>
                  <a:cubicBezTo>
                    <a:pt x="1123951" y="300287"/>
                    <a:pt x="1152526" y="268537"/>
                    <a:pt x="1176338" y="232818"/>
                  </a:cubicBezTo>
                  <a:cubicBezTo>
                    <a:pt x="1200150" y="197099"/>
                    <a:pt x="1212057" y="151062"/>
                    <a:pt x="1233488" y="123281"/>
                  </a:cubicBezTo>
                  <a:cubicBezTo>
                    <a:pt x="1254919" y="95500"/>
                    <a:pt x="1279525" y="82006"/>
                    <a:pt x="1304925" y="66131"/>
                  </a:cubicBezTo>
                  <a:cubicBezTo>
                    <a:pt x="1330325" y="50256"/>
                    <a:pt x="1349376" y="32793"/>
                    <a:pt x="1385888" y="28031"/>
                  </a:cubicBezTo>
                  <a:cubicBezTo>
                    <a:pt x="1422401" y="23268"/>
                    <a:pt x="1480344" y="38350"/>
                    <a:pt x="1524000" y="37556"/>
                  </a:cubicBezTo>
                  <a:cubicBezTo>
                    <a:pt x="1567656" y="36762"/>
                    <a:pt x="1613694" y="28824"/>
                    <a:pt x="1647825" y="23268"/>
                  </a:cubicBezTo>
                  <a:cubicBezTo>
                    <a:pt x="1681956" y="17712"/>
                    <a:pt x="1698626" y="6599"/>
                    <a:pt x="1728788" y="4218"/>
                  </a:cubicBezTo>
                  <a:cubicBezTo>
                    <a:pt x="1758951" y="1837"/>
                    <a:pt x="1793875" y="-6100"/>
                    <a:pt x="1828800" y="8981"/>
                  </a:cubicBezTo>
                  <a:cubicBezTo>
                    <a:pt x="1863725" y="24062"/>
                    <a:pt x="1903413" y="70100"/>
                    <a:pt x="1938338" y="94706"/>
                  </a:cubicBezTo>
                  <a:cubicBezTo>
                    <a:pt x="1973263" y="119312"/>
                    <a:pt x="2007394" y="143918"/>
                    <a:pt x="2038350" y="156618"/>
                  </a:cubicBezTo>
                  <a:cubicBezTo>
                    <a:pt x="2069306" y="169318"/>
                    <a:pt x="2090738" y="169319"/>
                    <a:pt x="2124075" y="170906"/>
                  </a:cubicBezTo>
                  <a:lnTo>
                    <a:pt x="2238375" y="166143"/>
                  </a:lnTo>
                  <a:cubicBezTo>
                    <a:pt x="2275681" y="165349"/>
                    <a:pt x="2313782" y="158999"/>
                    <a:pt x="2347913" y="166143"/>
                  </a:cubicBezTo>
                  <a:cubicBezTo>
                    <a:pt x="2382044" y="173287"/>
                    <a:pt x="2413001" y="188369"/>
                    <a:pt x="2443163" y="209006"/>
                  </a:cubicBezTo>
                  <a:cubicBezTo>
                    <a:pt x="2473325" y="229643"/>
                    <a:pt x="2503488" y="270124"/>
                    <a:pt x="2528888" y="289968"/>
                  </a:cubicBezTo>
                  <a:cubicBezTo>
                    <a:pt x="2554288" y="309812"/>
                    <a:pt x="2569369" y="316162"/>
                    <a:pt x="2595563" y="328068"/>
                  </a:cubicBezTo>
                  <a:cubicBezTo>
                    <a:pt x="2621757" y="339974"/>
                    <a:pt x="2655094" y="362200"/>
                    <a:pt x="2686050" y="361406"/>
                  </a:cubicBezTo>
                  <a:cubicBezTo>
                    <a:pt x="2717006" y="360612"/>
                    <a:pt x="2749153" y="341959"/>
                    <a:pt x="2781300" y="323306"/>
                  </a:cubicBezTo>
                </a:path>
              </a:pathLst>
            </a:custGeom>
            <a:noFill/>
            <a:ln w="38100">
              <a:solidFill>
                <a:srgbClr val="00B0F0">
                  <a:alpha val="50195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5647308" y="3683441"/>
              <a:ext cx="760579" cy="867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Calibri"/>
                </a:rPr>
                <a:t>Long Pine Key</a:t>
              </a:r>
            </a:p>
          </p:txBody>
        </p:sp>
        <p:sp>
          <p:nvSpPr>
            <p:cNvPr id="35902" name="Rounded Rectangle 35"/>
            <p:cNvSpPr>
              <a:spLocks noChangeArrowheads="1"/>
            </p:cNvSpPr>
            <p:nvPr/>
          </p:nvSpPr>
          <p:spPr bwMode="auto">
            <a:xfrm>
              <a:off x="6904038" y="3698327"/>
              <a:ext cx="220662" cy="195263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903" name="Rectangle 36"/>
            <p:cNvSpPr>
              <a:spLocks noChangeArrowheads="1"/>
            </p:cNvSpPr>
            <p:nvPr/>
          </p:nvSpPr>
          <p:spPr bwMode="auto">
            <a:xfrm>
              <a:off x="6878638" y="3655465"/>
              <a:ext cx="193675" cy="28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35904" name="Rectangle 98"/>
            <p:cNvSpPr>
              <a:spLocks noChangeArrowheads="1"/>
            </p:cNvSpPr>
            <p:nvPr/>
          </p:nvSpPr>
          <p:spPr bwMode="auto">
            <a:xfrm>
              <a:off x="7491659" y="1334495"/>
              <a:ext cx="1123604" cy="481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latin typeface="Calibri"/>
                  <a:cs typeface="Calibri"/>
                </a:rPr>
                <a:t>Main Park Road</a:t>
              </a:r>
            </a:p>
          </p:txBody>
        </p:sp>
        <p:sp>
          <p:nvSpPr>
            <p:cNvPr id="35905" name="Freeform 100"/>
            <p:cNvSpPr>
              <a:spLocks/>
            </p:cNvSpPr>
            <p:nvPr/>
          </p:nvSpPr>
          <p:spPr bwMode="auto">
            <a:xfrm rot="6461138">
              <a:off x="7362126" y="1458264"/>
              <a:ext cx="149225" cy="242888"/>
            </a:xfrm>
            <a:custGeom>
              <a:avLst/>
              <a:gdLst>
                <a:gd name="T0" fmla="*/ 0 w 149817"/>
                <a:gd name="T1" fmla="*/ 240749 h 243103"/>
                <a:gd name="T2" fmla="*/ 14838 w 149817"/>
                <a:gd name="T3" fmla="*/ 77035 h 243103"/>
                <a:gd name="T4" fmla="*/ 84080 w 149817"/>
                <a:gd name="T5" fmla="*/ 5408 h 243103"/>
                <a:gd name="T6" fmla="*/ 143432 w 149817"/>
                <a:gd name="T7" fmla="*/ 10530 h 24310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9817" h="243103">
                  <a:moveTo>
                    <a:pt x="0" y="243103"/>
                  </a:moveTo>
                  <a:cubicBezTo>
                    <a:pt x="431" y="180249"/>
                    <a:pt x="862" y="117395"/>
                    <a:pt x="15499" y="77788"/>
                  </a:cubicBezTo>
                  <a:cubicBezTo>
                    <a:pt x="30136" y="38181"/>
                    <a:pt x="65438" y="16656"/>
                    <a:pt x="87824" y="5463"/>
                  </a:cubicBezTo>
                  <a:cubicBezTo>
                    <a:pt x="110210" y="-5730"/>
                    <a:pt x="130013" y="2449"/>
                    <a:pt x="149817" y="10629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35906" name="Rectangle 59"/>
            <p:cNvSpPr>
              <a:spLocks noChangeArrowheads="1"/>
            </p:cNvSpPr>
            <p:nvPr/>
          </p:nvSpPr>
          <p:spPr bwMode="auto">
            <a:xfrm>
              <a:off x="3338574" y="3982490"/>
              <a:ext cx="180975" cy="28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35907" name="Rectangle 59"/>
            <p:cNvSpPr>
              <a:spLocks noChangeArrowheads="1"/>
            </p:cNvSpPr>
            <p:nvPr/>
          </p:nvSpPr>
          <p:spPr bwMode="auto">
            <a:xfrm>
              <a:off x="5942379" y="782090"/>
              <a:ext cx="180975" cy="28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35908" name="Rectangle 59"/>
            <p:cNvSpPr>
              <a:spLocks noChangeArrowheads="1"/>
            </p:cNvSpPr>
            <p:nvPr/>
          </p:nvSpPr>
          <p:spPr bwMode="auto">
            <a:xfrm>
              <a:off x="6552705" y="5155652"/>
              <a:ext cx="180975" cy="28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35909" name="Rectangle 59"/>
            <p:cNvSpPr>
              <a:spLocks noChangeArrowheads="1"/>
            </p:cNvSpPr>
            <p:nvPr/>
          </p:nvSpPr>
          <p:spPr bwMode="auto">
            <a:xfrm>
              <a:off x="6668097" y="5367034"/>
              <a:ext cx="180975" cy="28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6220642" y="5980152"/>
              <a:ext cx="1844280" cy="353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Calibri"/>
                </a:rPr>
                <a:t>Florida Bay</a:t>
              </a:r>
            </a:p>
          </p:txBody>
        </p:sp>
        <p:sp>
          <p:nvSpPr>
            <p:cNvPr id="2" name="Freeform: Shape 1"/>
            <p:cNvSpPr/>
            <p:nvPr/>
          </p:nvSpPr>
          <p:spPr>
            <a:xfrm>
              <a:off x="4225571" y="768638"/>
              <a:ext cx="1353797" cy="2452477"/>
            </a:xfrm>
            <a:custGeom>
              <a:avLst/>
              <a:gdLst>
                <a:gd name="connsiteX0" fmla="*/ 0 w 1352410"/>
                <a:gd name="connsiteY0" fmla="*/ 2451207 h 2451207"/>
                <a:gd name="connsiteX1" fmla="*/ 437990 w 1352410"/>
                <a:gd name="connsiteY1" fmla="*/ 2166898 h 2451207"/>
                <a:gd name="connsiteX2" fmla="*/ 922085 w 1352410"/>
                <a:gd name="connsiteY2" fmla="*/ 1744276 h 2451207"/>
                <a:gd name="connsiteX3" fmla="*/ 1121869 w 1352410"/>
                <a:gd name="connsiteY3" fmla="*/ 1436915 h 2451207"/>
                <a:gd name="connsiteX4" fmla="*/ 1198710 w 1352410"/>
                <a:gd name="connsiteY4" fmla="*/ 1083449 h 2451207"/>
                <a:gd name="connsiteX5" fmla="*/ 1244814 w 1352410"/>
                <a:gd name="connsiteY5" fmla="*/ 845244 h 2451207"/>
                <a:gd name="connsiteX6" fmla="*/ 1352390 w 1352410"/>
                <a:gd name="connsiteY6" fmla="*/ 437990 h 2451207"/>
                <a:gd name="connsiteX7" fmla="*/ 1252498 w 1352410"/>
                <a:gd name="connsiteY7" fmla="*/ 261257 h 2451207"/>
                <a:gd name="connsiteX8" fmla="*/ 1091133 w 1352410"/>
                <a:gd name="connsiteY8" fmla="*/ 145997 h 2451207"/>
                <a:gd name="connsiteX9" fmla="*/ 1068081 w 1352410"/>
                <a:gd name="connsiteY9" fmla="*/ 0 h 2451207"/>
                <a:gd name="connsiteX10" fmla="*/ 1068081 w 1352410"/>
                <a:gd name="connsiteY10" fmla="*/ 0 h 2451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52410" h="2451207">
                  <a:moveTo>
                    <a:pt x="0" y="2451207"/>
                  </a:moveTo>
                  <a:cubicBezTo>
                    <a:pt x="142154" y="2367963"/>
                    <a:pt x="284309" y="2284720"/>
                    <a:pt x="437990" y="2166898"/>
                  </a:cubicBezTo>
                  <a:cubicBezTo>
                    <a:pt x="591671" y="2049076"/>
                    <a:pt x="808105" y="1865940"/>
                    <a:pt x="922085" y="1744276"/>
                  </a:cubicBezTo>
                  <a:cubicBezTo>
                    <a:pt x="1036065" y="1622612"/>
                    <a:pt x="1075765" y="1547053"/>
                    <a:pt x="1121869" y="1436915"/>
                  </a:cubicBezTo>
                  <a:cubicBezTo>
                    <a:pt x="1167973" y="1326777"/>
                    <a:pt x="1178219" y="1182061"/>
                    <a:pt x="1198710" y="1083449"/>
                  </a:cubicBezTo>
                  <a:cubicBezTo>
                    <a:pt x="1219201" y="984837"/>
                    <a:pt x="1219201" y="952820"/>
                    <a:pt x="1244814" y="845244"/>
                  </a:cubicBezTo>
                  <a:cubicBezTo>
                    <a:pt x="1270427" y="737668"/>
                    <a:pt x="1351109" y="535321"/>
                    <a:pt x="1352390" y="437990"/>
                  </a:cubicBezTo>
                  <a:cubicBezTo>
                    <a:pt x="1353671" y="340659"/>
                    <a:pt x="1296041" y="309922"/>
                    <a:pt x="1252498" y="261257"/>
                  </a:cubicBezTo>
                  <a:cubicBezTo>
                    <a:pt x="1208955" y="212591"/>
                    <a:pt x="1121869" y="189540"/>
                    <a:pt x="1091133" y="145997"/>
                  </a:cubicBezTo>
                  <a:cubicBezTo>
                    <a:pt x="1060397" y="102454"/>
                    <a:pt x="1068081" y="0"/>
                    <a:pt x="1068081" y="0"/>
                  </a:cubicBezTo>
                  <a:lnTo>
                    <a:pt x="1068081" y="0"/>
                  </a:lnTo>
                </a:path>
              </a:pathLst>
            </a:custGeom>
            <a:noFill/>
            <a:ln w="57150">
              <a:solidFill>
                <a:srgbClr val="FFFFFF">
                  <a:alpha val="65098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6" name="Freeform: Shape 5"/>
            <p:cNvSpPr/>
            <p:nvPr/>
          </p:nvSpPr>
          <p:spPr>
            <a:xfrm>
              <a:off x="5962144" y="3428251"/>
              <a:ext cx="1277574" cy="1667021"/>
            </a:xfrm>
            <a:custGeom>
              <a:avLst/>
              <a:gdLst>
                <a:gd name="connsiteX0" fmla="*/ 0 w 1277037"/>
                <a:gd name="connsiteY0" fmla="*/ 1666957 h 1666957"/>
                <a:gd name="connsiteX1" fmla="*/ 499462 w 1277037"/>
                <a:gd name="connsiteY1" fmla="*/ 1175179 h 1666957"/>
                <a:gd name="connsiteX2" fmla="*/ 776087 w 1277037"/>
                <a:gd name="connsiteY2" fmla="*/ 867818 h 1666957"/>
                <a:gd name="connsiteX3" fmla="*/ 914400 w 1277037"/>
                <a:gd name="connsiteY3" fmla="*/ 698769 h 1666957"/>
                <a:gd name="connsiteX4" fmla="*/ 983556 w 1277037"/>
                <a:gd name="connsiteY4" fmla="*/ 606561 h 1666957"/>
                <a:gd name="connsiteX5" fmla="*/ 991240 w 1277037"/>
                <a:gd name="connsiteY5" fmla="*/ 437512 h 1666957"/>
                <a:gd name="connsiteX6" fmla="*/ 998924 w 1277037"/>
                <a:gd name="connsiteY6" fmla="*/ 230043 h 1666957"/>
                <a:gd name="connsiteX7" fmla="*/ 1006608 w 1277037"/>
                <a:gd name="connsiteY7" fmla="*/ 122467 h 1666957"/>
                <a:gd name="connsiteX8" fmla="*/ 1075765 w 1277037"/>
                <a:gd name="connsiteY8" fmla="*/ 14890 h 1666957"/>
                <a:gd name="connsiteX9" fmla="*/ 1252498 w 1277037"/>
                <a:gd name="connsiteY9" fmla="*/ 30258 h 1666957"/>
                <a:gd name="connsiteX10" fmla="*/ 1275550 w 1277037"/>
                <a:gd name="connsiteY10" fmla="*/ 283831 h 1666957"/>
                <a:gd name="connsiteX11" fmla="*/ 1252498 w 1277037"/>
                <a:gd name="connsiteY11" fmla="*/ 537404 h 1666957"/>
                <a:gd name="connsiteX12" fmla="*/ 1229445 w 1277037"/>
                <a:gd name="connsiteY12" fmla="*/ 775609 h 1666957"/>
                <a:gd name="connsiteX13" fmla="*/ 1098817 w 1277037"/>
                <a:gd name="connsiteY13" fmla="*/ 944658 h 1666957"/>
                <a:gd name="connsiteX14" fmla="*/ 998924 w 1277037"/>
                <a:gd name="connsiteY14" fmla="*/ 1021498 h 1666957"/>
                <a:gd name="connsiteX15" fmla="*/ 952820 w 1277037"/>
                <a:gd name="connsiteY15" fmla="*/ 1129075 h 1666957"/>
                <a:gd name="connsiteX16" fmla="*/ 914400 w 1277037"/>
                <a:gd name="connsiteY16" fmla="*/ 1198231 h 1666957"/>
                <a:gd name="connsiteX17" fmla="*/ 868296 w 1277037"/>
                <a:gd name="connsiteY17" fmla="*/ 1290440 h 1666957"/>
                <a:gd name="connsiteX18" fmla="*/ 845244 w 1277037"/>
                <a:gd name="connsiteY18" fmla="*/ 1405700 h 1666957"/>
                <a:gd name="connsiteX19" fmla="*/ 852928 w 1277037"/>
                <a:gd name="connsiteY19" fmla="*/ 1567065 h 1666957"/>
                <a:gd name="connsiteX20" fmla="*/ 860612 w 1277037"/>
                <a:gd name="connsiteY20" fmla="*/ 1620853 h 1666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77037" h="1666957">
                  <a:moveTo>
                    <a:pt x="0" y="1666957"/>
                  </a:moveTo>
                  <a:cubicBezTo>
                    <a:pt x="185057" y="1487663"/>
                    <a:pt x="370114" y="1308369"/>
                    <a:pt x="499462" y="1175179"/>
                  </a:cubicBezTo>
                  <a:cubicBezTo>
                    <a:pt x="628810" y="1041989"/>
                    <a:pt x="706931" y="947220"/>
                    <a:pt x="776087" y="867818"/>
                  </a:cubicBezTo>
                  <a:cubicBezTo>
                    <a:pt x="845243" y="788416"/>
                    <a:pt x="879822" y="742312"/>
                    <a:pt x="914400" y="698769"/>
                  </a:cubicBezTo>
                  <a:cubicBezTo>
                    <a:pt x="948978" y="655226"/>
                    <a:pt x="970749" y="650104"/>
                    <a:pt x="983556" y="606561"/>
                  </a:cubicBezTo>
                  <a:cubicBezTo>
                    <a:pt x="996363" y="563018"/>
                    <a:pt x="988679" y="500265"/>
                    <a:pt x="991240" y="437512"/>
                  </a:cubicBezTo>
                  <a:cubicBezTo>
                    <a:pt x="993801" y="374759"/>
                    <a:pt x="996363" y="282550"/>
                    <a:pt x="998924" y="230043"/>
                  </a:cubicBezTo>
                  <a:cubicBezTo>
                    <a:pt x="1001485" y="177536"/>
                    <a:pt x="993801" y="158326"/>
                    <a:pt x="1006608" y="122467"/>
                  </a:cubicBezTo>
                  <a:cubicBezTo>
                    <a:pt x="1019415" y="86608"/>
                    <a:pt x="1034784" y="30258"/>
                    <a:pt x="1075765" y="14890"/>
                  </a:cubicBezTo>
                  <a:cubicBezTo>
                    <a:pt x="1116746" y="-478"/>
                    <a:pt x="1219201" y="-14566"/>
                    <a:pt x="1252498" y="30258"/>
                  </a:cubicBezTo>
                  <a:cubicBezTo>
                    <a:pt x="1285796" y="75081"/>
                    <a:pt x="1275550" y="199307"/>
                    <a:pt x="1275550" y="283831"/>
                  </a:cubicBezTo>
                  <a:cubicBezTo>
                    <a:pt x="1275550" y="368355"/>
                    <a:pt x="1260182" y="455441"/>
                    <a:pt x="1252498" y="537404"/>
                  </a:cubicBezTo>
                  <a:cubicBezTo>
                    <a:pt x="1244814" y="619367"/>
                    <a:pt x="1255058" y="707733"/>
                    <a:pt x="1229445" y="775609"/>
                  </a:cubicBezTo>
                  <a:cubicBezTo>
                    <a:pt x="1203832" y="843485"/>
                    <a:pt x="1137237" y="903676"/>
                    <a:pt x="1098817" y="944658"/>
                  </a:cubicBezTo>
                  <a:cubicBezTo>
                    <a:pt x="1060397" y="985639"/>
                    <a:pt x="1023257" y="990762"/>
                    <a:pt x="998924" y="1021498"/>
                  </a:cubicBezTo>
                  <a:cubicBezTo>
                    <a:pt x="974591" y="1052234"/>
                    <a:pt x="966907" y="1099619"/>
                    <a:pt x="952820" y="1129075"/>
                  </a:cubicBezTo>
                  <a:cubicBezTo>
                    <a:pt x="938733" y="1158531"/>
                    <a:pt x="928487" y="1171337"/>
                    <a:pt x="914400" y="1198231"/>
                  </a:cubicBezTo>
                  <a:cubicBezTo>
                    <a:pt x="900313" y="1225125"/>
                    <a:pt x="879822" y="1255862"/>
                    <a:pt x="868296" y="1290440"/>
                  </a:cubicBezTo>
                  <a:cubicBezTo>
                    <a:pt x="856770" y="1325018"/>
                    <a:pt x="847805" y="1359596"/>
                    <a:pt x="845244" y="1405700"/>
                  </a:cubicBezTo>
                  <a:cubicBezTo>
                    <a:pt x="842683" y="1451804"/>
                    <a:pt x="850367" y="1531206"/>
                    <a:pt x="852928" y="1567065"/>
                  </a:cubicBezTo>
                  <a:cubicBezTo>
                    <a:pt x="855489" y="1602924"/>
                    <a:pt x="858050" y="1611888"/>
                    <a:pt x="860612" y="1620853"/>
                  </a:cubicBezTo>
                </a:path>
              </a:pathLst>
            </a:custGeom>
            <a:noFill/>
            <a:ln w="57150">
              <a:solidFill>
                <a:srgbClr val="FFFFFF">
                  <a:alpha val="65098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35913" name="Freeform 100"/>
            <p:cNvSpPr>
              <a:spLocks/>
            </p:cNvSpPr>
            <p:nvPr/>
          </p:nvSpPr>
          <p:spPr bwMode="auto">
            <a:xfrm rot="5790371">
              <a:off x="7353202" y="1735877"/>
              <a:ext cx="149225" cy="242888"/>
            </a:xfrm>
            <a:custGeom>
              <a:avLst/>
              <a:gdLst>
                <a:gd name="T0" fmla="*/ 0 w 149817"/>
                <a:gd name="T1" fmla="*/ 240749 h 243103"/>
                <a:gd name="T2" fmla="*/ 14838 w 149817"/>
                <a:gd name="T3" fmla="*/ 77035 h 243103"/>
                <a:gd name="T4" fmla="*/ 84080 w 149817"/>
                <a:gd name="T5" fmla="*/ 5408 h 243103"/>
                <a:gd name="T6" fmla="*/ 143432 w 149817"/>
                <a:gd name="T7" fmla="*/ 10530 h 24310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9817" h="243103">
                  <a:moveTo>
                    <a:pt x="0" y="243103"/>
                  </a:moveTo>
                  <a:cubicBezTo>
                    <a:pt x="431" y="180249"/>
                    <a:pt x="862" y="117395"/>
                    <a:pt x="15499" y="77788"/>
                  </a:cubicBezTo>
                  <a:cubicBezTo>
                    <a:pt x="30136" y="38181"/>
                    <a:pt x="65438" y="16656"/>
                    <a:pt x="87824" y="5463"/>
                  </a:cubicBezTo>
                  <a:cubicBezTo>
                    <a:pt x="110210" y="-5730"/>
                    <a:pt x="130013" y="2449"/>
                    <a:pt x="149817" y="10629"/>
                  </a:cubicBezTo>
                </a:path>
              </a:pathLst>
            </a:custGeom>
            <a:noFill/>
            <a:ln w="28575">
              <a:solidFill>
                <a:srgbClr val="180E9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 rot="18086228">
              <a:off x="5406183" y="1504998"/>
              <a:ext cx="1918898" cy="3533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Calibri"/>
                </a:rPr>
                <a:t>Shark River Slough</a:t>
              </a:r>
            </a:p>
          </p:txBody>
        </p:sp>
        <p:sp>
          <p:nvSpPr>
            <p:cNvPr id="79" name="Rectangle 78"/>
            <p:cNvSpPr>
              <a:spLocks noChangeArrowheads="1"/>
            </p:cNvSpPr>
            <p:nvPr/>
          </p:nvSpPr>
          <p:spPr bwMode="auto">
            <a:xfrm rot="18795617">
              <a:off x="5693678" y="4002216"/>
              <a:ext cx="1918898" cy="35338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Calibri"/>
                </a:rPr>
                <a:t>Taylor Slough</a:t>
              </a:r>
            </a:p>
          </p:txBody>
        </p:sp>
        <p:sp>
          <p:nvSpPr>
            <p:cNvPr id="35916" name="Rectangle 83"/>
            <p:cNvSpPr>
              <a:spLocks noChangeArrowheads="1"/>
            </p:cNvSpPr>
            <p:nvPr/>
          </p:nvSpPr>
          <p:spPr bwMode="auto">
            <a:xfrm>
              <a:off x="7298927" y="2216679"/>
              <a:ext cx="1206500" cy="481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latin typeface="Calibri"/>
                  <a:cs typeface="Calibri"/>
                </a:rPr>
                <a:t>Topographic Contours</a:t>
              </a:r>
            </a:p>
          </p:txBody>
        </p:sp>
        <p:sp>
          <p:nvSpPr>
            <p:cNvPr id="35917" name="Oval 18"/>
            <p:cNvSpPr>
              <a:spLocks noChangeArrowheads="1"/>
            </p:cNvSpPr>
            <p:nvPr/>
          </p:nvSpPr>
          <p:spPr bwMode="auto">
            <a:xfrm>
              <a:off x="7388633" y="899507"/>
              <a:ext cx="61912" cy="555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918" name="Rounded Rectangle 46"/>
            <p:cNvSpPr>
              <a:spLocks noChangeArrowheads="1"/>
            </p:cNvSpPr>
            <p:nvPr/>
          </p:nvSpPr>
          <p:spPr bwMode="auto">
            <a:xfrm>
              <a:off x="7296558" y="824895"/>
              <a:ext cx="219075" cy="19526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b="1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35919" name="Rectangle 47"/>
            <p:cNvSpPr>
              <a:spLocks noChangeArrowheads="1"/>
            </p:cNvSpPr>
            <p:nvPr/>
          </p:nvSpPr>
          <p:spPr bwMode="auto">
            <a:xfrm>
              <a:off x="7271158" y="782032"/>
              <a:ext cx="277812" cy="28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solidFill>
                    <a:schemeClr val="bg1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35920" name="Rectangle 59"/>
            <p:cNvSpPr>
              <a:spLocks noChangeArrowheads="1"/>
            </p:cNvSpPr>
            <p:nvPr/>
          </p:nvSpPr>
          <p:spPr bwMode="auto">
            <a:xfrm>
              <a:off x="7271524" y="770920"/>
              <a:ext cx="180975" cy="28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35921" name="Rectangle 98"/>
            <p:cNvSpPr>
              <a:spLocks noChangeArrowheads="1"/>
            </p:cNvSpPr>
            <p:nvPr/>
          </p:nvSpPr>
          <p:spPr bwMode="auto">
            <a:xfrm>
              <a:off x="7491659" y="1713467"/>
              <a:ext cx="1123604" cy="28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latin typeface="Calibri"/>
                  <a:cs typeface="Calibri"/>
                </a:rPr>
                <a:t>Creek/River</a:t>
              </a:r>
            </a:p>
          </p:txBody>
        </p:sp>
        <p:sp>
          <p:nvSpPr>
            <p:cNvPr id="35922" name="Rectangle 98"/>
            <p:cNvSpPr>
              <a:spLocks noChangeArrowheads="1"/>
            </p:cNvSpPr>
            <p:nvPr/>
          </p:nvSpPr>
          <p:spPr bwMode="auto">
            <a:xfrm>
              <a:off x="7491659" y="1915871"/>
              <a:ext cx="781315" cy="289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latin typeface="Calibri"/>
                  <a:cs typeface="Calibri"/>
                </a:rPr>
                <a:t>Canals</a:t>
              </a:r>
            </a:p>
          </p:txBody>
        </p:sp>
        <p:sp>
          <p:nvSpPr>
            <p:cNvPr id="35923" name="Rectangle 98"/>
            <p:cNvSpPr>
              <a:spLocks noChangeArrowheads="1"/>
            </p:cNvSpPr>
            <p:nvPr/>
          </p:nvSpPr>
          <p:spPr bwMode="auto">
            <a:xfrm>
              <a:off x="7491659" y="755989"/>
              <a:ext cx="1123604" cy="674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200" b="1">
                  <a:latin typeface="Calibri"/>
                  <a:cs typeface="Calibri"/>
                </a:rPr>
                <a:t>FCE sites for the two transects 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023371" y="5222867"/>
              <a:ext cx="540194" cy="8003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latin typeface="Calibri"/>
                <a:cs typeface="Calibri"/>
              </a:endParaRPr>
            </a:p>
          </p:txBody>
        </p:sp>
        <p:pic>
          <p:nvPicPr>
            <p:cNvPr id="35925" name="Picture 9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56" t="15694" r="18370" b="21307"/>
            <a:stretch>
              <a:fillRect/>
            </a:stretch>
          </p:blipFill>
          <p:spPr bwMode="auto">
            <a:xfrm>
              <a:off x="2165983" y="5545652"/>
              <a:ext cx="220140" cy="364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926" name="Rectangle 68"/>
            <p:cNvSpPr>
              <a:spLocks noChangeArrowheads="1"/>
            </p:cNvSpPr>
            <p:nvPr/>
          </p:nvSpPr>
          <p:spPr bwMode="auto">
            <a:xfrm>
              <a:off x="2119374" y="5222883"/>
              <a:ext cx="230188" cy="321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b="1">
                  <a:latin typeface="Calibri"/>
                  <a:cs typeface="Calibri"/>
                </a:rPr>
                <a:t>N</a:t>
              </a:r>
            </a:p>
          </p:txBody>
        </p:sp>
      </p:grpSp>
      <p:sp>
        <p:nvSpPr>
          <p:cNvPr id="35842" name="Rectangle 2"/>
          <p:cNvSpPr txBox="1">
            <a:spLocks noChangeArrowheads="1"/>
          </p:cNvSpPr>
          <p:nvPr/>
        </p:nvSpPr>
        <p:spPr bwMode="auto">
          <a:xfrm>
            <a:off x="685800" y="2794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400" b="1">
                <a:solidFill>
                  <a:srgbClr val="000000"/>
                </a:solidFill>
                <a:latin typeface="Arial" charset="0"/>
                <a:cs typeface="Arial" charset="0"/>
              </a:rPr>
              <a:t>Everglades National Park (model subdomain)</a:t>
            </a: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225"/>
            <a:ext cx="7772400" cy="9144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Surface water depth</a:t>
            </a:r>
            <a:endParaRPr lang="en-US" b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1244917" y="685229"/>
            <a:ext cx="6191120" cy="5481812"/>
            <a:chOff x="219404" y="214749"/>
            <a:chExt cx="5609189" cy="4966552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30" t="7612" r="698" b="8365"/>
            <a:stretch/>
          </p:blipFill>
          <p:spPr>
            <a:xfrm>
              <a:off x="287095" y="2712213"/>
              <a:ext cx="2685743" cy="2378067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48" t="8440" b="9179"/>
            <a:stretch/>
          </p:blipFill>
          <p:spPr>
            <a:xfrm>
              <a:off x="3045419" y="2734364"/>
              <a:ext cx="2738775" cy="2331623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3" t="7886" r="67022" b="9172"/>
            <a:stretch/>
          </p:blipFill>
          <p:spPr>
            <a:xfrm>
              <a:off x="278299" y="390940"/>
              <a:ext cx="2724412" cy="2347475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5" t="86553" r="97414" b="972"/>
            <a:stretch/>
          </p:blipFill>
          <p:spPr>
            <a:xfrm>
              <a:off x="3564622" y="711600"/>
              <a:ext cx="311649" cy="1641010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95" name="TextBox 73"/>
            <p:cNvSpPr txBox="1">
              <a:spLocks noChangeArrowheads="1"/>
            </p:cNvSpPr>
            <p:nvPr/>
          </p:nvSpPr>
          <p:spPr bwMode="auto">
            <a:xfrm>
              <a:off x="3803231" y="612667"/>
              <a:ext cx="398784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50" b="1" dirty="0">
                  <a:latin typeface="Calibri"/>
                  <a:cs typeface="Calibri"/>
                </a:rPr>
                <a:t>130</a:t>
              </a:r>
              <a:endParaRPr lang="en-US" altLang="en-US" sz="1050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96" name="TextBox 73"/>
            <p:cNvSpPr txBox="1">
              <a:spLocks noChangeArrowheads="1"/>
            </p:cNvSpPr>
            <p:nvPr/>
          </p:nvSpPr>
          <p:spPr bwMode="auto">
            <a:xfrm rot="16200000">
              <a:off x="1976716" y="1276627"/>
              <a:ext cx="264697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b="1" dirty="0">
                  <a:latin typeface="Calibri"/>
                  <a:cs typeface="Calibri"/>
                </a:rPr>
                <a:t>Surface water depth</a:t>
              </a:r>
            </a:p>
            <a:p>
              <a:pPr algn="ctr"/>
              <a:r>
                <a:rPr lang="en-US" altLang="en-US" sz="1400" b="1" dirty="0">
                  <a:latin typeface="Calibri"/>
                  <a:cs typeface="Calibri"/>
                </a:rPr>
                <a:t>Relative to land surface (cm)</a:t>
              </a:r>
              <a:endParaRPr lang="en-US" altLang="en-US" sz="1400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099371" y="4466248"/>
              <a:ext cx="138460" cy="5826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19404" y="4466247"/>
              <a:ext cx="343070" cy="6261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563029" y="2391309"/>
              <a:ext cx="313242" cy="257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00" name="TextBox 73"/>
            <p:cNvSpPr txBox="1">
              <a:spLocks noChangeArrowheads="1"/>
            </p:cNvSpPr>
            <p:nvPr/>
          </p:nvSpPr>
          <p:spPr bwMode="auto">
            <a:xfrm>
              <a:off x="3803231" y="977077"/>
              <a:ext cx="367305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50" b="1" dirty="0">
                  <a:latin typeface="Calibri"/>
                  <a:cs typeface="Calibri"/>
                </a:rPr>
                <a:t>95</a:t>
              </a:r>
              <a:endParaRPr lang="en-US" altLang="en-US" sz="1050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101" name="TextBox 73"/>
            <p:cNvSpPr txBox="1">
              <a:spLocks noChangeArrowheads="1"/>
            </p:cNvSpPr>
            <p:nvPr/>
          </p:nvSpPr>
          <p:spPr bwMode="auto">
            <a:xfrm>
              <a:off x="3803231" y="1437933"/>
              <a:ext cx="367305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50" b="1" dirty="0">
                  <a:latin typeface="Calibri"/>
                  <a:cs typeface="Calibri"/>
                </a:rPr>
                <a:t>60</a:t>
              </a:r>
              <a:endParaRPr lang="en-US" altLang="en-US" sz="1050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102" name="TextBox 73"/>
            <p:cNvSpPr txBox="1">
              <a:spLocks noChangeArrowheads="1"/>
            </p:cNvSpPr>
            <p:nvPr/>
          </p:nvSpPr>
          <p:spPr bwMode="auto">
            <a:xfrm>
              <a:off x="1044287" y="445629"/>
              <a:ext cx="102777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b="1" dirty="0">
                  <a:latin typeface="Calibri"/>
                  <a:cs typeface="Calibri"/>
                </a:rPr>
                <a:t>Baseline</a:t>
              </a:r>
              <a:endParaRPr lang="en-US" altLang="en-US" sz="1400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103" name="TextBox 73"/>
            <p:cNvSpPr txBox="1">
              <a:spLocks noChangeArrowheads="1"/>
            </p:cNvSpPr>
            <p:nvPr/>
          </p:nvSpPr>
          <p:spPr bwMode="auto">
            <a:xfrm>
              <a:off x="1285226" y="2817375"/>
              <a:ext cx="54589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b="1" dirty="0">
                  <a:latin typeface="Calibri"/>
                  <a:cs typeface="Calibri"/>
                </a:rPr>
                <a:t>-RF</a:t>
              </a:r>
              <a:endParaRPr lang="en-US" altLang="en-US" sz="1400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104" name="TextBox 73"/>
            <p:cNvSpPr txBox="1">
              <a:spLocks noChangeArrowheads="1"/>
            </p:cNvSpPr>
            <p:nvPr/>
          </p:nvSpPr>
          <p:spPr bwMode="auto">
            <a:xfrm>
              <a:off x="3915046" y="2797967"/>
              <a:ext cx="54589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400" b="1" dirty="0">
                  <a:latin typeface="Calibri"/>
                  <a:cs typeface="Calibri"/>
                </a:rPr>
                <a:t>+RF</a:t>
              </a:r>
              <a:endParaRPr lang="en-US" altLang="en-US" sz="1400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570856" y="3671742"/>
              <a:ext cx="4671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Calibri"/>
                  <a:cs typeface="Calibri"/>
                </a:rPr>
                <a:t>SRS 3</a:t>
              </a:r>
            </a:p>
          </p:txBody>
        </p:sp>
        <p:cxnSp>
          <p:nvCxnSpPr>
            <p:cNvPr id="106" name="Straight Arrow Connector 105"/>
            <p:cNvCxnSpPr>
              <a:cxnSpLocks/>
            </p:cNvCxnSpPr>
            <p:nvPr/>
          </p:nvCxnSpPr>
          <p:spPr>
            <a:xfrm flipH="1" flipV="1">
              <a:off x="4396968" y="3774005"/>
              <a:ext cx="240503" cy="64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5-Point Star 74"/>
            <p:cNvSpPr/>
            <p:nvPr/>
          </p:nvSpPr>
          <p:spPr>
            <a:xfrm>
              <a:off x="4315527" y="3756917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08" name="5-Point Star 74"/>
            <p:cNvSpPr/>
            <p:nvPr/>
          </p:nvSpPr>
          <p:spPr>
            <a:xfrm>
              <a:off x="4532554" y="3471333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09" name="5-Point Star 74"/>
            <p:cNvSpPr/>
            <p:nvPr/>
          </p:nvSpPr>
          <p:spPr>
            <a:xfrm>
              <a:off x="3947207" y="3967862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10" name="5-Point Star 74"/>
            <p:cNvSpPr/>
            <p:nvPr/>
          </p:nvSpPr>
          <p:spPr>
            <a:xfrm>
              <a:off x="3727790" y="4085849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11" name="5-Point Star 74"/>
            <p:cNvSpPr/>
            <p:nvPr/>
          </p:nvSpPr>
          <p:spPr>
            <a:xfrm>
              <a:off x="3584294" y="4130626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12" name="5-Point Star 74"/>
            <p:cNvSpPr/>
            <p:nvPr/>
          </p:nvSpPr>
          <p:spPr>
            <a:xfrm>
              <a:off x="4724402" y="2738415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13" name="5-Point Star 74"/>
            <p:cNvSpPr/>
            <p:nvPr/>
          </p:nvSpPr>
          <p:spPr>
            <a:xfrm>
              <a:off x="4948352" y="2778467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14" name="5-Point Star 74"/>
            <p:cNvSpPr/>
            <p:nvPr/>
          </p:nvSpPr>
          <p:spPr>
            <a:xfrm>
              <a:off x="5202151" y="2743201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15" name="5-Point Star 74"/>
            <p:cNvSpPr/>
            <p:nvPr/>
          </p:nvSpPr>
          <p:spPr>
            <a:xfrm>
              <a:off x="5164867" y="3859881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16" name="5-Point Star 74"/>
            <p:cNvSpPr/>
            <p:nvPr/>
          </p:nvSpPr>
          <p:spPr>
            <a:xfrm>
              <a:off x="5154894" y="3914041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17" name="5-Point Star 74"/>
            <p:cNvSpPr/>
            <p:nvPr/>
          </p:nvSpPr>
          <p:spPr>
            <a:xfrm>
              <a:off x="5105190" y="3984898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18" name="5-Point Star 74"/>
            <p:cNvSpPr/>
            <p:nvPr/>
          </p:nvSpPr>
          <p:spPr>
            <a:xfrm>
              <a:off x="4931150" y="4520226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19" name="5-Point Star 74"/>
            <p:cNvSpPr/>
            <p:nvPr/>
          </p:nvSpPr>
          <p:spPr>
            <a:xfrm>
              <a:off x="4965166" y="4661995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20" name="5-Point Star 119"/>
            <p:cNvSpPr/>
            <p:nvPr/>
          </p:nvSpPr>
          <p:spPr>
            <a:xfrm>
              <a:off x="4995004" y="4730249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21" name="5-Point Star 74"/>
            <p:cNvSpPr/>
            <p:nvPr/>
          </p:nvSpPr>
          <p:spPr>
            <a:xfrm>
              <a:off x="5369947" y="4607386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22" name="5-Point Star 74"/>
            <p:cNvSpPr/>
            <p:nvPr/>
          </p:nvSpPr>
          <p:spPr>
            <a:xfrm>
              <a:off x="5390232" y="4380244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23" name="5-Point Star 74"/>
            <p:cNvSpPr/>
            <p:nvPr/>
          </p:nvSpPr>
          <p:spPr>
            <a:xfrm>
              <a:off x="5390232" y="4301388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1814783" y="3672742"/>
              <a:ext cx="4671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Calibri"/>
                  <a:cs typeface="Calibri"/>
                </a:rPr>
                <a:t>SRS 3</a:t>
              </a:r>
            </a:p>
          </p:txBody>
        </p:sp>
        <p:cxnSp>
          <p:nvCxnSpPr>
            <p:cNvPr id="125" name="Straight Arrow Connector 124"/>
            <p:cNvCxnSpPr>
              <a:cxnSpLocks/>
            </p:cNvCxnSpPr>
            <p:nvPr/>
          </p:nvCxnSpPr>
          <p:spPr>
            <a:xfrm flipH="1" flipV="1">
              <a:off x="1640895" y="3775005"/>
              <a:ext cx="240503" cy="64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5-Point Star 74"/>
            <p:cNvSpPr/>
            <p:nvPr/>
          </p:nvSpPr>
          <p:spPr>
            <a:xfrm>
              <a:off x="1559454" y="3757917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27" name="5-Point Star 74"/>
            <p:cNvSpPr/>
            <p:nvPr/>
          </p:nvSpPr>
          <p:spPr>
            <a:xfrm>
              <a:off x="1776481" y="3472333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28" name="5-Point Star 74"/>
            <p:cNvSpPr/>
            <p:nvPr/>
          </p:nvSpPr>
          <p:spPr>
            <a:xfrm>
              <a:off x="1191134" y="3968862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29" name="5-Point Star 74"/>
            <p:cNvSpPr/>
            <p:nvPr/>
          </p:nvSpPr>
          <p:spPr>
            <a:xfrm>
              <a:off x="971717" y="4086849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30" name="5-Point Star 74"/>
            <p:cNvSpPr/>
            <p:nvPr/>
          </p:nvSpPr>
          <p:spPr>
            <a:xfrm>
              <a:off x="828221" y="4131626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31" name="5-Point Star 74"/>
            <p:cNvSpPr/>
            <p:nvPr/>
          </p:nvSpPr>
          <p:spPr>
            <a:xfrm>
              <a:off x="1968329" y="2739415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32" name="5-Point Star 74"/>
            <p:cNvSpPr/>
            <p:nvPr/>
          </p:nvSpPr>
          <p:spPr>
            <a:xfrm>
              <a:off x="2192279" y="2779467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33" name="5-Point Star 74"/>
            <p:cNvSpPr/>
            <p:nvPr/>
          </p:nvSpPr>
          <p:spPr>
            <a:xfrm>
              <a:off x="2446078" y="2744201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34" name="5-Point Star 74"/>
            <p:cNvSpPr/>
            <p:nvPr/>
          </p:nvSpPr>
          <p:spPr>
            <a:xfrm>
              <a:off x="2408794" y="3860881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35" name="5-Point Star 74"/>
            <p:cNvSpPr/>
            <p:nvPr/>
          </p:nvSpPr>
          <p:spPr>
            <a:xfrm>
              <a:off x="2398821" y="3915041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36" name="5-Point Star 74"/>
            <p:cNvSpPr/>
            <p:nvPr/>
          </p:nvSpPr>
          <p:spPr>
            <a:xfrm>
              <a:off x="2349117" y="3985898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37" name="5-Point Star 74"/>
            <p:cNvSpPr/>
            <p:nvPr/>
          </p:nvSpPr>
          <p:spPr>
            <a:xfrm>
              <a:off x="2175077" y="4521226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38" name="5-Point Star 74"/>
            <p:cNvSpPr/>
            <p:nvPr/>
          </p:nvSpPr>
          <p:spPr>
            <a:xfrm>
              <a:off x="2209093" y="4662995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39" name="5-Point Star 74"/>
            <p:cNvSpPr/>
            <p:nvPr/>
          </p:nvSpPr>
          <p:spPr>
            <a:xfrm>
              <a:off x="2238931" y="4731249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40" name="5-Point Star 74"/>
            <p:cNvSpPr/>
            <p:nvPr/>
          </p:nvSpPr>
          <p:spPr>
            <a:xfrm>
              <a:off x="2613874" y="4608386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41" name="5-Point Star 74"/>
            <p:cNvSpPr/>
            <p:nvPr/>
          </p:nvSpPr>
          <p:spPr>
            <a:xfrm>
              <a:off x="2634159" y="4381244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42" name="5-Point Star 74"/>
            <p:cNvSpPr/>
            <p:nvPr/>
          </p:nvSpPr>
          <p:spPr>
            <a:xfrm>
              <a:off x="2634159" y="4302388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1821790" y="1339463"/>
              <a:ext cx="4671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latin typeface="Calibri"/>
                  <a:cs typeface="Calibri"/>
                </a:rPr>
                <a:t>SRS 3</a:t>
              </a:r>
            </a:p>
          </p:txBody>
        </p:sp>
        <p:cxnSp>
          <p:nvCxnSpPr>
            <p:cNvPr id="144" name="Straight Arrow Connector 143"/>
            <p:cNvCxnSpPr>
              <a:cxnSpLocks/>
            </p:cNvCxnSpPr>
            <p:nvPr/>
          </p:nvCxnSpPr>
          <p:spPr>
            <a:xfrm flipH="1" flipV="1">
              <a:off x="1647902" y="1441726"/>
              <a:ext cx="240503" cy="64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5-Point Star 74"/>
            <p:cNvSpPr/>
            <p:nvPr/>
          </p:nvSpPr>
          <p:spPr>
            <a:xfrm>
              <a:off x="1566461" y="1424638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46" name="5-Point Star 74"/>
            <p:cNvSpPr/>
            <p:nvPr/>
          </p:nvSpPr>
          <p:spPr>
            <a:xfrm>
              <a:off x="1783488" y="1139054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47" name="5-Point Star 74"/>
            <p:cNvSpPr/>
            <p:nvPr/>
          </p:nvSpPr>
          <p:spPr>
            <a:xfrm>
              <a:off x="1198141" y="1635583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48" name="5-Point Star 74"/>
            <p:cNvSpPr/>
            <p:nvPr/>
          </p:nvSpPr>
          <p:spPr>
            <a:xfrm>
              <a:off x="978724" y="1753570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49" name="5-Point Star 74"/>
            <p:cNvSpPr/>
            <p:nvPr/>
          </p:nvSpPr>
          <p:spPr>
            <a:xfrm>
              <a:off x="835228" y="1798347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50" name="5-Point Star 74"/>
            <p:cNvSpPr/>
            <p:nvPr/>
          </p:nvSpPr>
          <p:spPr>
            <a:xfrm>
              <a:off x="1975336" y="406136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51" name="5-Point Star 74"/>
            <p:cNvSpPr/>
            <p:nvPr/>
          </p:nvSpPr>
          <p:spPr>
            <a:xfrm>
              <a:off x="2199286" y="446188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52" name="5-Point Star 74"/>
            <p:cNvSpPr/>
            <p:nvPr/>
          </p:nvSpPr>
          <p:spPr>
            <a:xfrm>
              <a:off x="2453085" y="410922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53" name="5-Point Star 74"/>
            <p:cNvSpPr/>
            <p:nvPr/>
          </p:nvSpPr>
          <p:spPr>
            <a:xfrm>
              <a:off x="2415801" y="1527602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54" name="5-Point Star 74"/>
            <p:cNvSpPr/>
            <p:nvPr/>
          </p:nvSpPr>
          <p:spPr>
            <a:xfrm>
              <a:off x="2405828" y="1581762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55" name="5-Point Star 74"/>
            <p:cNvSpPr/>
            <p:nvPr/>
          </p:nvSpPr>
          <p:spPr>
            <a:xfrm>
              <a:off x="2356124" y="1652619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56" name="5-Point Star 74"/>
            <p:cNvSpPr/>
            <p:nvPr/>
          </p:nvSpPr>
          <p:spPr>
            <a:xfrm>
              <a:off x="2182084" y="2187947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57" name="5-Point Star 74"/>
            <p:cNvSpPr/>
            <p:nvPr/>
          </p:nvSpPr>
          <p:spPr>
            <a:xfrm>
              <a:off x="2216100" y="2329716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58" name="5-Point Star 74"/>
            <p:cNvSpPr/>
            <p:nvPr/>
          </p:nvSpPr>
          <p:spPr>
            <a:xfrm>
              <a:off x="2245938" y="2397970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59" name="5-Point Star 74"/>
            <p:cNvSpPr/>
            <p:nvPr/>
          </p:nvSpPr>
          <p:spPr>
            <a:xfrm>
              <a:off x="2620881" y="2275107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60" name="5-Point Star 74"/>
            <p:cNvSpPr/>
            <p:nvPr/>
          </p:nvSpPr>
          <p:spPr>
            <a:xfrm>
              <a:off x="2641166" y="2047965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61" name="5-Point Star 74"/>
            <p:cNvSpPr/>
            <p:nvPr/>
          </p:nvSpPr>
          <p:spPr>
            <a:xfrm>
              <a:off x="2641166" y="1969109"/>
              <a:ext cx="59677" cy="54609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2982930" y="4585085"/>
              <a:ext cx="313155" cy="5962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63" name="TextBox 73"/>
            <p:cNvSpPr txBox="1">
              <a:spLocks noChangeArrowheads="1"/>
            </p:cNvSpPr>
            <p:nvPr/>
          </p:nvSpPr>
          <p:spPr bwMode="auto">
            <a:xfrm>
              <a:off x="3823232" y="2404582"/>
              <a:ext cx="511406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50" b="1" dirty="0">
                  <a:latin typeface="Calibri"/>
                  <a:cs typeface="Calibri"/>
                </a:rPr>
                <a:t>Null</a:t>
              </a:r>
            </a:p>
          </p:txBody>
        </p:sp>
        <p:sp>
          <p:nvSpPr>
            <p:cNvPr id="164" name="TextBox 73"/>
            <p:cNvSpPr txBox="1">
              <a:spLocks noChangeArrowheads="1"/>
            </p:cNvSpPr>
            <p:nvPr/>
          </p:nvSpPr>
          <p:spPr bwMode="auto">
            <a:xfrm>
              <a:off x="3803231" y="1809178"/>
              <a:ext cx="367305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50" b="1" dirty="0">
                  <a:latin typeface="Calibri"/>
                  <a:cs typeface="Calibri"/>
                </a:rPr>
                <a:t>30</a:t>
              </a:r>
              <a:endParaRPr lang="en-US" altLang="en-US" sz="1050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165" name="TextBox 73"/>
            <p:cNvSpPr txBox="1">
              <a:spLocks noChangeArrowheads="1"/>
            </p:cNvSpPr>
            <p:nvPr/>
          </p:nvSpPr>
          <p:spPr bwMode="auto">
            <a:xfrm>
              <a:off x="3803231" y="2185646"/>
              <a:ext cx="367305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50" b="1" dirty="0">
                  <a:latin typeface="Calibri"/>
                  <a:cs typeface="Calibri"/>
                </a:rPr>
                <a:t>0</a:t>
              </a:r>
              <a:endParaRPr lang="en-US" altLang="en-US" sz="1050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166" name="TextBox 73"/>
            <p:cNvSpPr txBox="1">
              <a:spLocks noChangeArrowheads="1"/>
            </p:cNvSpPr>
            <p:nvPr/>
          </p:nvSpPr>
          <p:spPr bwMode="auto">
            <a:xfrm>
              <a:off x="3803231" y="2028690"/>
              <a:ext cx="367305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50" b="1" dirty="0">
                  <a:latin typeface="Calibri"/>
                  <a:cs typeface="Calibri"/>
                </a:rPr>
                <a:t>15</a:t>
              </a:r>
              <a:endParaRPr lang="en-US" altLang="en-US" sz="1050" b="1" dirty="0">
                <a:solidFill>
                  <a:schemeClr val="tx1"/>
                </a:solidFill>
                <a:latin typeface="Calibri"/>
                <a:cs typeface="Calibri"/>
              </a:endParaRPr>
            </a:p>
          </p:txBody>
        </p:sp>
        <p:sp>
          <p:nvSpPr>
            <p:cNvPr id="167" name="Rectangle 60"/>
            <p:cNvSpPr>
              <a:spLocks noChangeArrowheads="1"/>
            </p:cNvSpPr>
            <p:nvPr/>
          </p:nvSpPr>
          <p:spPr bwMode="auto">
            <a:xfrm>
              <a:off x="4975545" y="754506"/>
              <a:ext cx="576621" cy="109537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b="1" dirty="0">
                <a:latin typeface="Calibri"/>
                <a:cs typeface="Calibri"/>
              </a:endParaRPr>
            </a:p>
          </p:txBody>
        </p:sp>
        <p:sp>
          <p:nvSpPr>
            <p:cNvPr id="168" name="TextBox 64"/>
            <p:cNvSpPr txBox="1">
              <a:spLocks noChangeArrowheads="1"/>
            </p:cNvSpPr>
            <p:nvPr/>
          </p:nvSpPr>
          <p:spPr bwMode="auto">
            <a:xfrm>
              <a:off x="4503397" y="371670"/>
              <a:ext cx="304800" cy="4619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/>
            <a:p>
              <a:r>
                <a:rPr lang="en-US" altLang="en-US" sz="2400" b="1" dirty="0">
                  <a:solidFill>
                    <a:schemeClr val="tx1"/>
                  </a:solidFill>
                  <a:latin typeface="Calibri"/>
                  <a:cs typeface="Calibri"/>
                </a:rPr>
                <a:t>N</a:t>
              </a:r>
            </a:p>
          </p:txBody>
        </p:sp>
        <p:sp>
          <p:nvSpPr>
            <p:cNvPr id="169" name="Rectangle 60"/>
            <p:cNvSpPr>
              <a:spLocks noChangeArrowheads="1"/>
            </p:cNvSpPr>
            <p:nvPr/>
          </p:nvSpPr>
          <p:spPr bwMode="auto">
            <a:xfrm>
              <a:off x="5292747" y="754506"/>
              <a:ext cx="314325" cy="109537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 b="1" dirty="0">
                <a:latin typeface="Calibri"/>
                <a:cs typeface="Calibri"/>
              </a:endParaRPr>
            </a:p>
          </p:txBody>
        </p:sp>
        <p:sp>
          <p:nvSpPr>
            <p:cNvPr id="170" name="TextBox 73"/>
            <p:cNvSpPr txBox="1">
              <a:spLocks noChangeArrowheads="1"/>
            </p:cNvSpPr>
            <p:nvPr/>
          </p:nvSpPr>
          <p:spPr bwMode="auto">
            <a:xfrm>
              <a:off x="4490588" y="1504091"/>
              <a:ext cx="133800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200" b="1" dirty="0">
                  <a:latin typeface="Calibri"/>
                  <a:cs typeface="Calibri"/>
                </a:rPr>
                <a:t>0.40 m</a:t>
              </a:r>
            </a:p>
            <a:p>
              <a:r>
                <a:rPr lang="en-US" altLang="en-US" sz="1200" b="1" dirty="0">
                  <a:latin typeface="Calibri"/>
                  <a:cs typeface="Calibri"/>
                </a:rPr>
                <a:t>Topographic contour</a:t>
              </a: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4376655" y="390940"/>
              <a:ext cx="1398073" cy="107812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pic>
          <p:nvPicPr>
            <p:cNvPr id="172" name="Picture 171"/>
            <p:cNvPicPr>
              <a:picLocks noChangeAspect="1"/>
            </p:cNvPicPr>
            <p:nvPr/>
          </p:nvPicPr>
          <p:blipFill rotWithShape="1">
            <a:blip r:embed="rId6"/>
            <a:srcRect l="69755" t="15693" r="18370" b="21307"/>
            <a:stretch/>
          </p:blipFill>
          <p:spPr>
            <a:xfrm>
              <a:off x="4584297" y="749327"/>
              <a:ext cx="220140" cy="364969"/>
            </a:xfrm>
            <a:prstGeom prst="rect">
              <a:avLst/>
            </a:prstGeom>
          </p:spPr>
        </p:pic>
        <p:sp>
          <p:nvSpPr>
            <p:cNvPr id="173" name="5-Point Star 74"/>
            <p:cNvSpPr/>
            <p:nvPr/>
          </p:nvSpPr>
          <p:spPr>
            <a:xfrm>
              <a:off x="4641870" y="1207909"/>
              <a:ext cx="121076" cy="117614"/>
            </a:xfrm>
            <a:prstGeom prst="star5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/>
                <a:cs typeface="Calibri"/>
              </a:endParaRPr>
            </a:p>
          </p:txBody>
        </p:sp>
        <p:sp>
          <p:nvSpPr>
            <p:cNvPr id="174" name="TextBox 62"/>
            <p:cNvSpPr txBox="1">
              <a:spLocks noChangeArrowheads="1"/>
            </p:cNvSpPr>
            <p:nvPr/>
          </p:nvSpPr>
          <p:spPr bwMode="auto">
            <a:xfrm>
              <a:off x="5054042" y="517676"/>
              <a:ext cx="561217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050" b="1" dirty="0">
                  <a:latin typeface="Calibri"/>
                  <a:cs typeface="Calibri"/>
                </a:rPr>
                <a:t>2</a:t>
              </a:r>
              <a:r>
                <a:rPr lang="en-US" altLang="en-US" sz="1050" b="1" dirty="0">
                  <a:solidFill>
                    <a:schemeClr val="tx1"/>
                  </a:solidFill>
                  <a:latin typeface="Calibri"/>
                  <a:cs typeface="Calibri"/>
                </a:rPr>
                <a:t>0 km</a:t>
              </a:r>
            </a:p>
          </p:txBody>
        </p:sp>
        <p:cxnSp>
          <p:nvCxnSpPr>
            <p:cNvPr id="175" name="Straight Connector 174"/>
            <p:cNvCxnSpPr>
              <a:cxnSpLocks/>
            </p:cNvCxnSpPr>
            <p:nvPr/>
          </p:nvCxnSpPr>
          <p:spPr>
            <a:xfrm flipV="1">
              <a:off x="4171211" y="2278084"/>
              <a:ext cx="314821" cy="218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>
              <a:cxnSpLocks/>
            </p:cNvCxnSpPr>
            <p:nvPr/>
          </p:nvCxnSpPr>
          <p:spPr>
            <a:xfrm flipV="1">
              <a:off x="4171211" y="1670615"/>
              <a:ext cx="314821" cy="2185"/>
            </a:xfrm>
            <a:prstGeom prst="line">
              <a:avLst/>
            </a:prstGeom>
            <a:ln w="28575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TextBox 73"/>
            <p:cNvSpPr txBox="1">
              <a:spLocks noChangeArrowheads="1"/>
            </p:cNvSpPr>
            <p:nvPr/>
          </p:nvSpPr>
          <p:spPr bwMode="auto">
            <a:xfrm>
              <a:off x="4480362" y="2135323"/>
              <a:ext cx="133800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1200" b="1" dirty="0">
                  <a:latin typeface="Calibri"/>
                  <a:cs typeface="Calibri"/>
                </a:rPr>
                <a:t>100 mg/L isochlor</a:t>
              </a:r>
            </a:p>
          </p:txBody>
        </p:sp>
        <p:sp>
          <p:nvSpPr>
            <p:cNvPr id="178" name="Rectangle 177"/>
            <p:cNvSpPr/>
            <p:nvPr/>
          </p:nvSpPr>
          <p:spPr>
            <a:xfrm rot="16200000">
              <a:off x="2053556" y="1318229"/>
              <a:ext cx="4685196" cy="281353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 rot="16200000">
              <a:off x="-682522" y="1398214"/>
              <a:ext cx="4685196" cy="265872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libri"/>
                <a:cs typeface="Calibri"/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 rot="16200000">
              <a:off x="1884715" y="-1161889"/>
              <a:ext cx="2376060" cy="546978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2013806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9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Chimera:Applications:Microsoft Office 98:Templates:Blank Presentation</Template>
  <TotalTime>15324</TotalTime>
  <Words>1114</Words>
  <Application>Microsoft Macintosh PowerPoint</Application>
  <PresentationFormat>On-screen Show (4:3)</PresentationFormat>
  <Paragraphs>291</Paragraphs>
  <Slides>18</Slides>
  <Notes>17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Blank Presentation</vt:lpstr>
      <vt:lpstr>PowerPoint Presentation</vt:lpstr>
      <vt:lpstr>ELM Design:  Integrating ecological interactions</vt:lpstr>
      <vt:lpstr>PowerPoint Presentation</vt:lpstr>
      <vt:lpstr>PowerPoint Presentation</vt:lpstr>
      <vt:lpstr>PowerPoint Presentation</vt:lpstr>
      <vt:lpstr>PowerPoint Presentation</vt:lpstr>
      <vt:lpstr>ELM application overview</vt:lpstr>
      <vt:lpstr>PowerPoint Presentation</vt:lpstr>
      <vt:lpstr>Surface water depth</vt:lpstr>
      <vt:lpstr>Surface water chloride</vt:lpstr>
      <vt:lpstr>FCE SRS transect gradients: Water depth &amp; chloride</vt:lpstr>
      <vt:lpstr>PowerPoint Presentation</vt:lpstr>
      <vt:lpstr>PowerPoint Presentation</vt:lpstr>
      <vt:lpstr>Phosphorus accumulation</vt:lpstr>
      <vt:lpstr>Habitat succession</vt:lpstr>
      <vt:lpstr>Habitat succession synthesis</vt:lpstr>
      <vt:lpstr>Integration…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Integrated assessment of hydrology, biogeochemistry, and biology</dc:title>
  <dc:creator>Carl Fitz</dc:creator>
  <cp:lastModifiedBy>Carl Fitz</cp:lastModifiedBy>
  <cp:revision>658</cp:revision>
  <cp:lastPrinted>2003-08-27T11:48:19Z</cp:lastPrinted>
  <dcterms:created xsi:type="dcterms:W3CDTF">2010-06-06T17:21:55Z</dcterms:created>
  <dcterms:modified xsi:type="dcterms:W3CDTF">2017-04-16T19:57:01Z</dcterms:modified>
</cp:coreProperties>
</file>